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9" r:id="rId4"/>
    <p:sldId id="280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1B95-E5A1-01D7-F747-02D2332AC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8FE3A-B013-6A2F-9FE1-BB7612DB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6F48F-6691-01BA-06B2-FCE09BE6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8E43-E6D0-3929-13C6-0834FEFC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77E92-D370-0320-A79B-D1B9E633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4097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F585-41A2-5B93-4684-9ADC12BD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A3F49-2700-17FC-76E9-457C1B88C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BCA0-54D1-6DD1-02DC-142B6A9A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3A0C6-5433-6C68-75C0-75690A26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BD48-19C5-1316-816B-F8EE9476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9736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FEDEE-AE5C-1F4B-CD85-0B0F4E980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F8661-955E-E6F9-FFD3-4776F04AA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681E8-97E9-70BA-AC1B-F12E0C4D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B911C-695B-8169-6946-FCD1C253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E7098-6854-A8AC-53A9-1D3CC4B6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675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19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168E-1A34-02BD-3A60-945A7BBE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B1304-2568-F0BF-A9D9-D19BBC9AF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B67F-A674-FF06-A532-FCD6CD17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1E736-06BB-416B-6979-970089C8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D175-09FD-389D-9A5B-0ACB9E31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0355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984E-1EC0-B0EE-171C-B667B5EF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319F9-75DF-3C1F-A6C5-B2CDF3377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21-D93A-C3D5-38E7-E06F6051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78A94-29D6-9455-4CD1-F6B6DD7C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BC9CA-8A86-731C-BF57-107301E6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5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7CDD-C760-7BA1-A64E-73A599E4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64ABE-BFF8-C8B3-DFCD-A7F6B994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D2A85-21D3-816F-76C0-4CE0C9F3B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3D60A-C952-8345-3C72-091C66CB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193F5-AD4D-ECBF-3E24-F87B670C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1433E-FC5C-FA0A-5C8B-943A4F99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785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E317-2A84-C906-9E35-3380219C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CE58B-38EC-D212-0D90-DA62B6E83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8BF3F-71DB-CBC0-63D0-948A2B23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4CAF1-9D65-EA80-B52F-A03C67D10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E39E3-B2B3-ECE2-72BE-7B3D5A920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11D40-F4ED-DCF1-C233-06353C6F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ACB1-6481-5E62-17FC-16A78A2D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6CCB6-FDF6-C4F4-3954-7AFC59EB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773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2DD3-A8A3-23C2-D8AE-4B6A6021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4B98F-78F5-8EEC-AC2A-29837ABE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83BBA-04B7-A3D8-4EBB-7D4D4AFD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A64C0-CCE8-ADDD-0ADF-53C618A6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439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1984C-7A41-21A1-A2E3-6D2EE20D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0E188-DC14-1423-3E59-6305853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761B4-9190-6212-4C2B-0E89308F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692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17A-46FA-C64C-97DF-9DE51CD9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D104F-958D-FF8B-0BCD-A2E371B9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1A21C-7DC2-8CDA-5AA5-79AC1D69C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14F5D-C595-DD98-0516-C5C21091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0057D-CACB-5478-F6CD-A50317E8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F34E7-EF00-99E7-CFEC-0C29C3EA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196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F792-8C72-04C9-B6B4-A5ED14AA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FBAAA-BACC-20A5-8689-5F07A7134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35CD7-7FC7-79AA-87B0-BE08A011E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24CF3-BFC1-9FD6-B262-222B3267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4632C-54E5-304E-7E35-FB9A1232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D7574-FFAC-CB52-7A55-8B5AB228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426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94BA0-165A-2A55-FDC5-24C76D31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AECEE-2996-F0B6-EEC4-A9034774D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F0C0B-C95C-BE79-29A8-ACD63CCCA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AC72AB-DFAC-44AA-AA18-82572FD707D1}" type="datetimeFigureOut">
              <a:rPr lang="is-IS" smtClean="0"/>
              <a:t>14.8.2025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9E4AE-5D9B-6862-E09D-BFD934835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9EAD2-F759-5E92-CB9D-5B5EAA35A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22251A-8B81-4471-A026-A69B21EAFE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33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7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20" y="4006581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3236843" y="1519712"/>
            <a:ext cx="6869182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is-IS" noProof="0" dirty="0">
                <a:solidFill>
                  <a:schemeClr val="bg1"/>
                </a:solidFill>
                <a:latin typeface="Aptos" panose="020B0004020202020204" pitchFamily="34" charset="0"/>
              </a:rPr>
              <a:t>Menningarnótt</a:t>
            </a:r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5A1DB5F6-B49C-AC45-B3B0-E18E13AD6639}"/>
              </a:ext>
            </a:extLst>
          </p:cNvPr>
          <p:cNvSpPr txBox="1">
            <a:spLocks/>
          </p:cNvSpPr>
          <p:nvPr/>
        </p:nvSpPr>
        <p:spPr>
          <a:xfrm>
            <a:off x="1982856" y="2658356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3000" b="0" i="1" baseline="0" dirty="0">
              <a:latin typeface="GT America Rg" pitchFamily="2" charset="77"/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73BCEDD-0141-E64A-BA14-F0C63EC1B76B}"/>
              </a:ext>
            </a:extLst>
          </p:cNvPr>
          <p:cNvSpPr txBox="1">
            <a:spLocks/>
          </p:cNvSpPr>
          <p:nvPr/>
        </p:nvSpPr>
        <p:spPr>
          <a:xfrm>
            <a:off x="4086225" y="2688161"/>
            <a:ext cx="426802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is-IS" sz="1800" b="0" i="0" baseline="0" dirty="0">
                <a:solidFill>
                  <a:schemeClr val="bg1"/>
                </a:solidFill>
                <a:latin typeface="GT America Rg" pitchFamily="2" charset="77"/>
              </a:rPr>
              <a:t>Laugardaginn 23. ágúst</a:t>
            </a:r>
            <a:r>
              <a:rPr lang="is-IS" sz="1800" b="0" i="0" baseline="0" noProof="0" dirty="0">
                <a:solidFill>
                  <a:schemeClr val="bg1"/>
                </a:solidFill>
                <a:latin typeface="GT America Rg" pitchFamily="2" charset="77"/>
              </a:rPr>
              <a:t> 202</a:t>
            </a:r>
            <a:r>
              <a:rPr lang="is-IS" sz="1800" b="0" i="0" noProof="0" dirty="0">
                <a:solidFill>
                  <a:schemeClr val="bg1"/>
                </a:solidFill>
                <a:latin typeface="GT America Rg" pitchFamily="2" charset="77"/>
              </a:rPr>
              <a:t>5</a:t>
            </a:r>
            <a:endParaRPr lang="is-IS" sz="1800" b="0" i="0" baseline="0" noProof="0" dirty="0">
              <a:solidFill>
                <a:schemeClr val="bg1"/>
              </a:solidFill>
              <a:latin typeface="GT America Rg" pitchFamily="2" charset="77"/>
            </a:endParaRPr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3664F71E-3F21-1B4D-9CBB-0C64C7B8833B}"/>
              </a:ext>
            </a:extLst>
          </p:cNvPr>
          <p:cNvSpPr txBox="1">
            <a:spLocks/>
          </p:cNvSpPr>
          <p:nvPr/>
        </p:nvSpPr>
        <p:spPr>
          <a:xfrm>
            <a:off x="9408490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000" b="0" i="0" baseline="0" dirty="0">
              <a:latin typeface="GT America Rg" pitchFamily="2" charset="77"/>
            </a:endParaRP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1616E135-C249-D945-B62C-D5AC49ECED0F}"/>
              </a:ext>
            </a:extLst>
          </p:cNvPr>
          <p:cNvSpPr txBox="1">
            <a:spLocks/>
          </p:cNvSpPr>
          <p:nvPr/>
        </p:nvSpPr>
        <p:spPr>
          <a:xfrm>
            <a:off x="1982856" y="3041650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400" b="0" i="1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793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yellow bus parked on gravel&#10;&#10;AI-generated content may be incorrect.">
            <a:extLst>
              <a:ext uri="{FF2B5EF4-FFF2-40B4-BE49-F238E27FC236}">
                <a16:creationId xmlns:a16="http://schemas.microsoft.com/office/drawing/2014/main" id="{2F83CFDB-140F-5FCD-BBE9-B38DEEE6E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05455-B32D-BE0A-F7B2-3FF2684DA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is-IS" sz="5200">
                <a:solidFill>
                  <a:srgbClr val="FFFFFF"/>
                </a:solidFill>
              </a:rPr>
              <a:t>Aukin tíðni yfir daginn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78D67-8036-D435-1543-C1FFD640B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is-IS">
                <a:solidFill>
                  <a:srgbClr val="FFFFFF"/>
                </a:solidFill>
              </a:rPr>
              <a:t>Almennt fargjald</a:t>
            </a:r>
          </a:p>
          <a:p>
            <a:pPr algn="l"/>
            <a:r>
              <a:rPr lang="is-IS">
                <a:solidFill>
                  <a:srgbClr val="FFFFFF"/>
                </a:solidFill>
              </a:rPr>
              <a:t>Leiðakerfi rofið kl. 21:30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EB923-E7FE-0AD2-9CA3-11B6136A1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195" y="349388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86853-3B52-6D95-F2CB-7A4003ABA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ap of a city&#10;&#10;AI-generated content may be incorrect.">
            <a:extLst>
              <a:ext uri="{FF2B5EF4-FFF2-40B4-BE49-F238E27FC236}">
                <a16:creationId xmlns:a16="http://schemas.microsoft.com/office/drawing/2014/main" id="{13556825-1C27-2A5B-1FCE-4B8ECE1B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9" y="0"/>
            <a:ext cx="12191977" cy="6858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EBC99-881A-F0DA-56A3-CFAAD7C82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217" y="292745"/>
            <a:ext cx="3871384" cy="909108"/>
          </a:xfrm>
        </p:spPr>
        <p:txBody>
          <a:bodyPr anchor="t">
            <a:normAutofit/>
          </a:bodyPr>
          <a:lstStyle/>
          <a:p>
            <a:pPr algn="l"/>
            <a:r>
              <a:rPr lang="is-IS" sz="5200" dirty="0">
                <a:solidFill>
                  <a:srgbClr val="FFFFFF"/>
                </a:solidFill>
              </a:rPr>
              <a:t>Skutlur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93B1F-45C1-8B26-77AD-3B92EE0ED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9032" y="5060862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is-IS" sz="1900" dirty="0">
                <a:solidFill>
                  <a:srgbClr val="FFFFFF"/>
                </a:solidFill>
              </a:rPr>
              <a:t>„Skutlur“ á vegum Strætó í boði Reykjavíkurborgar munu aka milli Laugardalshallar og Hallgrímskirkju milli kl. 07:30 – 23:15.</a:t>
            </a:r>
          </a:p>
          <a:p>
            <a:pPr algn="l"/>
            <a:r>
              <a:rPr lang="is-IS" sz="1900" dirty="0">
                <a:solidFill>
                  <a:srgbClr val="FFFFFF"/>
                </a:solidFill>
              </a:rPr>
              <a:t>Það kostar ekkert í skutluna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8CAD8-CB74-12B0-81EC-1261907A4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072" y="316028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2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2A24DEB0-C0E8-53F9-50B3-D1E2AE5C0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B2012-55A5-F64E-06D1-A8401F2D6B63}"/>
              </a:ext>
            </a:extLst>
          </p:cNvPr>
          <p:cNvSpPr txBox="1"/>
          <p:nvPr/>
        </p:nvSpPr>
        <p:spPr>
          <a:xfrm>
            <a:off x="304800" y="609600"/>
            <a:ext cx="24813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5200" dirty="0" err="1">
                <a:solidFill>
                  <a:srgbClr val="FFFFFF"/>
                </a:solidFill>
              </a:rPr>
              <a:t>Tæming</a:t>
            </a:r>
            <a:r>
              <a:rPr lang="is-IS" dirty="0">
                <a:solidFill>
                  <a:srgbClr val="FFFFFF"/>
                </a:solidFill>
              </a:rPr>
              <a:t> </a:t>
            </a:r>
            <a:endParaRPr lang="is-I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35ADD-DC84-36EA-701F-27F451CC5936}"/>
              </a:ext>
            </a:extLst>
          </p:cNvPr>
          <p:cNvSpPr txBox="1"/>
          <p:nvPr/>
        </p:nvSpPr>
        <p:spPr>
          <a:xfrm>
            <a:off x="304800" y="1617256"/>
            <a:ext cx="6158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s-IS" dirty="0">
                <a:solidFill>
                  <a:srgbClr val="FFFFFF"/>
                </a:solidFill>
              </a:rPr>
              <a:t>Frá kl. 22:00 – 23:15 (dagskrá lýkur klst. fyrr)</a:t>
            </a:r>
            <a:endParaRPr lang="is-IS" sz="1800" dirty="0">
              <a:solidFill>
                <a:srgbClr val="FFFFFF"/>
              </a:solidFill>
            </a:endParaRPr>
          </a:p>
          <a:p>
            <a:pPr algn="l"/>
            <a:r>
              <a:rPr lang="is-IS" sz="1800" dirty="0">
                <a:solidFill>
                  <a:srgbClr val="FFFFFF"/>
                </a:solidFill>
              </a:rPr>
              <a:t>Það kostar ekkert í </a:t>
            </a:r>
            <a:r>
              <a:rPr lang="is-IS" sz="1800" dirty="0" err="1">
                <a:solidFill>
                  <a:srgbClr val="FFFFFF"/>
                </a:solidFill>
              </a:rPr>
              <a:t>tæminguna</a:t>
            </a:r>
            <a:endParaRPr lang="is-IS" sz="18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8424F-3E2A-DFEF-E686-9FC1C1557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072" y="316028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train&#10;&#10;AI-generated content may be incorrect.">
            <a:extLst>
              <a:ext uri="{FF2B5EF4-FFF2-40B4-BE49-F238E27FC236}">
                <a16:creationId xmlns:a16="http://schemas.microsoft.com/office/drawing/2014/main" id="{6442D5F9-03EA-45D7-C957-BA7F92A81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87" y="0"/>
            <a:ext cx="96997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1DD34-4F1E-8295-7FEE-CA1B3F4DAE58}"/>
              </a:ext>
            </a:extLst>
          </p:cNvPr>
          <p:cNvSpPr txBox="1"/>
          <p:nvPr/>
        </p:nvSpPr>
        <p:spPr>
          <a:xfrm>
            <a:off x="209550" y="561974"/>
            <a:ext cx="21907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600" dirty="0"/>
              <a:t>Næturstrætó frá Skúlagötu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E3342-597A-7C0A-74A9-8EABF3EC3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195" y="349388"/>
            <a:ext cx="654878" cy="654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34B51-77DC-91F6-EDB5-24FFC5705CF4}"/>
              </a:ext>
            </a:extLst>
          </p:cNvPr>
          <p:cNvSpPr txBox="1"/>
          <p:nvPr/>
        </p:nvSpPr>
        <p:spPr>
          <a:xfrm>
            <a:off x="209550" y="1724025"/>
            <a:ext cx="1990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Fer frá Skúlagötu alla helgina vegna götulokana</a:t>
            </a:r>
          </a:p>
          <a:p>
            <a:endParaRPr lang="is-IS" dirty="0"/>
          </a:p>
          <a:p>
            <a:r>
              <a:rPr lang="is-IS" dirty="0"/>
              <a:t>Aðfaranótt</a:t>
            </a:r>
          </a:p>
          <a:p>
            <a:r>
              <a:rPr lang="is-IS" dirty="0"/>
              <a:t>laugardags og</a:t>
            </a:r>
          </a:p>
          <a:p>
            <a:r>
              <a:rPr lang="is-IS" dirty="0"/>
              <a:t>sunnudags</a:t>
            </a:r>
          </a:p>
          <a:p>
            <a:endParaRPr lang="is-IS" dirty="0"/>
          </a:p>
          <a:p>
            <a:r>
              <a:rPr lang="is-IS" dirty="0"/>
              <a:t>Hefðbundið gjald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6D8772-313A-9FD8-4BF9-1D2E3B8D200A}"/>
              </a:ext>
            </a:extLst>
          </p:cNvPr>
          <p:cNvSpPr/>
          <p:nvPr/>
        </p:nvSpPr>
        <p:spPr>
          <a:xfrm>
            <a:off x="3511296" y="1454526"/>
            <a:ext cx="1847088" cy="1444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594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C0B714EB-CC94-D6E9-FF76-CFC2229F5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/>
          <a:stretch>
            <a:fillRect/>
          </a:stretch>
        </p:blipFill>
        <p:spPr>
          <a:xfrm>
            <a:off x="3038474" y="0"/>
            <a:ext cx="91535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4AC328-A0BA-7F2C-B5CB-BA27D6E00531}"/>
              </a:ext>
            </a:extLst>
          </p:cNvPr>
          <p:cNvSpPr txBox="1"/>
          <p:nvPr/>
        </p:nvSpPr>
        <p:spPr>
          <a:xfrm>
            <a:off x="97312" y="473107"/>
            <a:ext cx="28438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Leiðakerfið sett aftur í gang að hluta til</a:t>
            </a:r>
          </a:p>
          <a:p>
            <a:endParaRPr lang="is-IS" dirty="0"/>
          </a:p>
          <a:p>
            <a:r>
              <a:rPr lang="is-IS" dirty="0"/>
              <a:t>Ekið frá Skúlagötu – sömu leiðir og „</a:t>
            </a:r>
            <a:r>
              <a:rPr lang="is-IS" dirty="0" err="1"/>
              <a:t>tæmingarleiðir</a:t>
            </a:r>
            <a:r>
              <a:rPr lang="is-IS" dirty="0"/>
              <a:t>“</a:t>
            </a:r>
          </a:p>
          <a:p>
            <a:r>
              <a:rPr lang="is-IS" dirty="0"/>
              <a:t>Kl. 23:20 – 00:50</a:t>
            </a:r>
          </a:p>
          <a:p>
            <a:endParaRPr lang="is-IS" dirty="0"/>
          </a:p>
          <a:p>
            <a:r>
              <a:rPr lang="is-IS" dirty="0"/>
              <a:t>Hægt að taka vagninn í báðar áttir – (00:20 síðasta ferð </a:t>
            </a:r>
            <a:r>
              <a:rPr lang="is-IS" dirty="0" err="1"/>
              <a:t>niðrí</a:t>
            </a:r>
            <a:r>
              <a:rPr lang="is-IS" dirty="0"/>
              <a:t> bæ) </a:t>
            </a:r>
          </a:p>
          <a:p>
            <a:endParaRPr lang="is-IS" dirty="0"/>
          </a:p>
          <a:p>
            <a:r>
              <a:rPr lang="is-IS" dirty="0"/>
              <a:t>Þar sem dagskrá lýkur klukkustund fyrr þarf að koma til móts við fólk sem nýtir sér Strætó óháð Menningarnótt, sérstaklega eftir þjónustuaukningu </a:t>
            </a:r>
          </a:p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DFBB2-AE7A-70AA-343D-1DE921D2F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195" y="349388"/>
            <a:ext cx="654878" cy="6548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376139D-622E-F992-F98E-7707F4F6095F}"/>
              </a:ext>
            </a:extLst>
          </p:cNvPr>
          <p:cNvSpPr/>
          <p:nvPr/>
        </p:nvSpPr>
        <p:spPr>
          <a:xfrm>
            <a:off x="5700409" y="473107"/>
            <a:ext cx="1237719" cy="1180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3828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59D1C-87B0-81CC-9833-376D3EC9A68F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Vegagerðin</a:t>
            </a:r>
            <a:r>
              <a:rPr lang="en-US" sz="2400" dirty="0"/>
              <a:t> </a:t>
            </a:r>
            <a:r>
              <a:rPr lang="en-US" sz="2400" dirty="0" err="1"/>
              <a:t>verður</a:t>
            </a:r>
            <a:r>
              <a:rPr lang="en-US" sz="2400" dirty="0"/>
              <a:t> </a:t>
            </a:r>
            <a:r>
              <a:rPr lang="en-US" sz="2400" dirty="0" err="1"/>
              <a:t>með</a:t>
            </a:r>
            <a:r>
              <a:rPr lang="en-US" sz="2400" dirty="0"/>
              <a:t> </a:t>
            </a:r>
            <a:r>
              <a:rPr lang="en-US" sz="2400" dirty="0" err="1"/>
              <a:t>þrjá</a:t>
            </a:r>
            <a:r>
              <a:rPr lang="en-US" sz="2400" dirty="0"/>
              <a:t> </a:t>
            </a:r>
            <a:r>
              <a:rPr lang="en-US" sz="2400" dirty="0" err="1"/>
              <a:t>vagna</a:t>
            </a:r>
            <a:r>
              <a:rPr lang="en-US" sz="2400" dirty="0"/>
              <a:t> á Menningarnótt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Leið</a:t>
            </a:r>
            <a:r>
              <a:rPr lang="en-US" sz="2400" dirty="0"/>
              <a:t> 51 – Selfoss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Leið</a:t>
            </a:r>
            <a:r>
              <a:rPr lang="en-US" sz="2400" dirty="0"/>
              <a:t> 55 – Keflavík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Leið</a:t>
            </a:r>
            <a:r>
              <a:rPr lang="en-US" sz="2400" dirty="0"/>
              <a:t> 57 – </a:t>
            </a:r>
            <a:r>
              <a:rPr lang="en-US" sz="2400" dirty="0" err="1"/>
              <a:t>Akranes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Þetta</a:t>
            </a:r>
            <a:r>
              <a:rPr lang="en-US" sz="2400" dirty="0"/>
              <a:t> </a:t>
            </a:r>
            <a:r>
              <a:rPr lang="en-US" sz="2400" dirty="0" err="1"/>
              <a:t>eru</a:t>
            </a:r>
            <a:r>
              <a:rPr lang="en-US" sz="2400" dirty="0"/>
              <a:t> </a:t>
            </a:r>
            <a:r>
              <a:rPr lang="en-US" sz="2400" dirty="0" err="1"/>
              <a:t>bílar</a:t>
            </a:r>
            <a:r>
              <a:rPr lang="en-US" sz="2400" dirty="0"/>
              <a:t> á </a:t>
            </a:r>
            <a:r>
              <a:rPr lang="en-US" sz="2400" dirty="0" err="1"/>
              <a:t>áætlun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byrja</a:t>
            </a:r>
            <a:r>
              <a:rPr lang="en-US" sz="2400" dirty="0"/>
              <a:t> á </a:t>
            </a:r>
            <a:r>
              <a:rPr lang="en-US" sz="2400" dirty="0" err="1"/>
              <a:t>Skúlagötu</a:t>
            </a:r>
            <a:r>
              <a:rPr lang="en-US" sz="2400" dirty="0"/>
              <a:t> (í </a:t>
            </a:r>
            <a:r>
              <a:rPr lang="en-US" sz="2400" dirty="0" err="1"/>
              <a:t>staðinn</a:t>
            </a:r>
            <a:r>
              <a:rPr lang="en-US" sz="2400" dirty="0"/>
              <a:t> </a:t>
            </a:r>
            <a:r>
              <a:rPr lang="en-US" sz="2400" dirty="0" err="1"/>
              <a:t>fyrir</a:t>
            </a:r>
            <a:r>
              <a:rPr lang="en-US" sz="2400" dirty="0"/>
              <a:t> </a:t>
            </a:r>
            <a:r>
              <a:rPr lang="en-US" sz="2400" dirty="0" err="1"/>
              <a:t>Mjódd</a:t>
            </a:r>
            <a:r>
              <a:rPr lang="en-US" sz="2400" dirty="0"/>
              <a:t>/</a:t>
            </a:r>
            <a:r>
              <a:rPr lang="en-US" sz="2400" dirty="0" err="1"/>
              <a:t>Fjörður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Áætlun</a:t>
            </a:r>
            <a:r>
              <a:rPr lang="en-US" sz="2400" dirty="0"/>
              <a:t> kl. 22:40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Venjulegt</a:t>
            </a:r>
            <a:r>
              <a:rPr lang="en-US" sz="2400" dirty="0"/>
              <a:t> </a:t>
            </a:r>
            <a:r>
              <a:rPr lang="en-US" sz="2400" dirty="0" err="1"/>
              <a:t>gjald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440F8-5475-4260-17A0-F673D2D9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072" y="316028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8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GT America Rg</vt:lpstr>
      <vt:lpstr>Office Theme</vt:lpstr>
      <vt:lpstr>PowerPoint Presentation</vt:lpstr>
      <vt:lpstr>Aukin tíðni yfir daginn</vt:lpstr>
      <vt:lpstr>Skutlur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Herdís Steinarsdóttir</dc:creator>
  <cp:lastModifiedBy>Herdís Steinarsdóttir</cp:lastModifiedBy>
  <cp:revision>2</cp:revision>
  <dcterms:created xsi:type="dcterms:W3CDTF">2025-08-13T12:28:48Z</dcterms:created>
  <dcterms:modified xsi:type="dcterms:W3CDTF">2025-08-14T09:33:38Z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0d2758a-b8e1-4a13-88ef-b2769acbf286_Enabled">
    <vt:lpwstr>true</vt:lpwstr>
  </property>
  <property fmtid="{D5CDD505-2E9C-101B-9397-08002B2CF9AE}" pid="3" name="MSIP_Label_e0d2758a-b8e1-4a13-88ef-b2769acbf286_SetDate">
    <vt:lpwstr>2025-08-13T13:32:09Z</vt:lpwstr>
  </property>
  <property fmtid="{D5CDD505-2E9C-101B-9397-08002B2CF9AE}" pid="4" name="MSIP_Label_e0d2758a-b8e1-4a13-88ef-b2769acbf286_Method">
    <vt:lpwstr>Standard</vt:lpwstr>
  </property>
  <property fmtid="{D5CDD505-2E9C-101B-9397-08002B2CF9AE}" pid="5" name="MSIP_Label_e0d2758a-b8e1-4a13-88ef-b2769acbf286_Name">
    <vt:lpwstr>Almennt vinnuskjal</vt:lpwstr>
  </property>
  <property fmtid="{D5CDD505-2E9C-101B-9397-08002B2CF9AE}" pid="6" name="MSIP_Label_e0d2758a-b8e1-4a13-88ef-b2769acbf286_SiteId">
    <vt:lpwstr>f5cb12e6-3a24-4602-bd0e-38d4b90f5e4f</vt:lpwstr>
  </property>
  <property fmtid="{D5CDD505-2E9C-101B-9397-08002B2CF9AE}" pid="7" name="MSIP_Label_e0d2758a-b8e1-4a13-88ef-b2769acbf286_ActionId">
    <vt:lpwstr>6a3860d2-542a-4ea9-b630-91b7d46de719</vt:lpwstr>
  </property>
  <property fmtid="{D5CDD505-2E9C-101B-9397-08002B2CF9AE}" pid="8" name="MSIP_Label_e0d2758a-b8e1-4a13-88ef-b2769acbf286_ContentBits">
    <vt:lpwstr>0</vt:lpwstr>
  </property>
  <property fmtid="{D5CDD505-2E9C-101B-9397-08002B2CF9AE}" pid="9" name="MSIP_Label_e0d2758a-b8e1-4a13-88ef-b2769acbf286_Tag">
    <vt:lpwstr>10, 3, 0, 1</vt:lpwstr>
  </property>
</Properties>
</file>