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4" r:id="rId2"/>
    <p:sldMasterId id="2147483667" r:id="rId3"/>
  </p:sldMasterIdLst>
  <p:notesMasterIdLst>
    <p:notesMasterId r:id="rId11"/>
  </p:notesMasterIdLst>
  <p:sldIdLst>
    <p:sldId id="271" r:id="rId4"/>
    <p:sldId id="295" r:id="rId5"/>
    <p:sldId id="296" r:id="rId6"/>
    <p:sldId id="294" r:id="rId7"/>
    <p:sldId id="293" r:id="rId8"/>
    <p:sldId id="291" r:id="rId9"/>
    <p:sldId id="292" r:id="rId10"/>
  </p:sldIdLst>
  <p:sldSz cx="12192000" cy="6858000"/>
  <p:notesSz cx="6858000" cy="9144000"/>
  <p:defaultTextStyle>
    <a:defPPr>
      <a:defRPr lang="en-I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92" userDrawn="1">
          <p15:clr>
            <a:srgbClr val="A4A3A4"/>
          </p15:clr>
        </p15:guide>
        <p15:guide id="2" pos="379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79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75501E7-D974-4AC1-9913-B5E29B2F0B73}" v="48" dt="2025-08-13T13:37:31.56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0675" autoAdjust="0"/>
  </p:normalViewPr>
  <p:slideViewPr>
    <p:cSldViewPr snapToGrid="0" showGuides="1">
      <p:cViewPr varScale="1">
        <p:scale>
          <a:sx n="100" d="100"/>
          <a:sy n="100" d="100"/>
        </p:scale>
        <p:origin x="990" y="102"/>
      </p:cViewPr>
      <p:guideLst>
        <p:guide orient="horz" pos="2092"/>
        <p:guide pos="379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kús Vilhjálmsson" userId="973b5072-fb57-4387-b088-6320a7810f72" providerId="ADAL" clId="{375501E7-D974-4AC1-9913-B5E29B2F0B73}"/>
    <pc:docChg chg="undo custSel addSld delSld modSld sldOrd">
      <pc:chgData name="Markús Vilhjálmsson" userId="973b5072-fb57-4387-b088-6320a7810f72" providerId="ADAL" clId="{375501E7-D974-4AC1-9913-B5E29B2F0B73}" dt="2025-08-13T13:38:37.197" v="1329" actId="1076"/>
      <pc:docMkLst>
        <pc:docMk/>
      </pc:docMkLst>
      <pc:sldChg chg="modSp mod">
        <pc:chgData name="Markús Vilhjálmsson" userId="973b5072-fb57-4387-b088-6320a7810f72" providerId="ADAL" clId="{375501E7-D974-4AC1-9913-B5E29B2F0B73}" dt="2025-08-12T15:36:21.890" v="44" actId="20577"/>
        <pc:sldMkLst>
          <pc:docMk/>
          <pc:sldMk cId="1227407728" sldId="271"/>
        </pc:sldMkLst>
        <pc:spChg chg="mod">
          <ac:chgData name="Markús Vilhjálmsson" userId="973b5072-fb57-4387-b088-6320a7810f72" providerId="ADAL" clId="{375501E7-D974-4AC1-9913-B5E29B2F0B73}" dt="2025-08-12T15:36:21.890" v="44" actId="20577"/>
          <ac:spMkLst>
            <pc:docMk/>
            <pc:sldMk cId="1227407728" sldId="271"/>
            <ac:spMk id="2" creationId="{82D7C973-7B46-BF0B-368B-E01FA8469311}"/>
          </ac:spMkLst>
        </pc:spChg>
      </pc:sldChg>
      <pc:sldChg chg="modSp del mod">
        <pc:chgData name="Markús Vilhjálmsson" userId="973b5072-fb57-4387-b088-6320a7810f72" providerId="ADAL" clId="{375501E7-D974-4AC1-9913-B5E29B2F0B73}" dt="2025-08-13T09:40:14.156" v="768" actId="47"/>
        <pc:sldMkLst>
          <pc:docMk/>
          <pc:sldMk cId="3824776972" sldId="287"/>
        </pc:sldMkLst>
        <pc:spChg chg="mod">
          <ac:chgData name="Markús Vilhjálmsson" userId="973b5072-fb57-4387-b088-6320a7810f72" providerId="ADAL" clId="{375501E7-D974-4AC1-9913-B5E29B2F0B73}" dt="2025-08-12T15:57:49.414" v="247" actId="20577"/>
          <ac:spMkLst>
            <pc:docMk/>
            <pc:sldMk cId="3824776972" sldId="287"/>
            <ac:spMk id="3" creationId="{4E9E2665-9465-808A-DF39-2FF092103FBA}"/>
          </ac:spMkLst>
        </pc:spChg>
        <pc:spChg chg="mod">
          <ac:chgData name="Markús Vilhjálmsson" userId="973b5072-fb57-4387-b088-6320a7810f72" providerId="ADAL" clId="{375501E7-D974-4AC1-9913-B5E29B2F0B73}" dt="2025-08-12T15:36:46.343" v="101" actId="20577"/>
          <ac:spMkLst>
            <pc:docMk/>
            <pc:sldMk cId="3824776972" sldId="287"/>
            <ac:spMk id="4" creationId="{941B9314-10ED-9336-FD9B-7DE935E35A35}"/>
          </ac:spMkLst>
        </pc:spChg>
      </pc:sldChg>
      <pc:sldChg chg="addSp delSp modSp del mod ord">
        <pc:chgData name="Markús Vilhjálmsson" userId="973b5072-fb57-4387-b088-6320a7810f72" providerId="ADAL" clId="{375501E7-D974-4AC1-9913-B5E29B2F0B73}" dt="2025-08-13T12:45:57.669" v="996" actId="47"/>
        <pc:sldMkLst>
          <pc:docMk/>
          <pc:sldMk cId="1605477090" sldId="290"/>
        </pc:sldMkLst>
        <pc:spChg chg="mod">
          <ac:chgData name="Markús Vilhjálmsson" userId="973b5072-fb57-4387-b088-6320a7810f72" providerId="ADAL" clId="{375501E7-D974-4AC1-9913-B5E29B2F0B73}" dt="2025-08-13T12:45:48.460" v="995" actId="20577"/>
          <ac:spMkLst>
            <pc:docMk/>
            <pc:sldMk cId="1605477090" sldId="290"/>
            <ac:spMk id="3" creationId="{C6E82F06-5E99-2CAD-AB88-524750A4148D}"/>
          </ac:spMkLst>
        </pc:spChg>
        <pc:spChg chg="mod ord">
          <ac:chgData name="Markús Vilhjálmsson" userId="973b5072-fb57-4387-b088-6320a7810f72" providerId="ADAL" clId="{375501E7-D974-4AC1-9913-B5E29B2F0B73}" dt="2025-08-13T12:41:38.631" v="893" actId="166"/>
          <ac:spMkLst>
            <pc:docMk/>
            <pc:sldMk cId="1605477090" sldId="290"/>
            <ac:spMk id="4" creationId="{D2B41AFF-C8B8-8686-480E-4907E33282FA}"/>
          </ac:spMkLst>
        </pc:spChg>
        <pc:graphicFrameChg chg="add mod">
          <ac:chgData name="Markús Vilhjálmsson" userId="973b5072-fb57-4387-b088-6320a7810f72" providerId="ADAL" clId="{375501E7-D974-4AC1-9913-B5E29B2F0B73}" dt="2025-08-13T09:12:26.839" v="424"/>
          <ac:graphicFrameMkLst>
            <pc:docMk/>
            <pc:sldMk cId="1605477090" sldId="290"/>
            <ac:graphicFrameMk id="2" creationId="{A98240CC-A6D5-371B-20D3-E7D2C371ED59}"/>
          </ac:graphicFrameMkLst>
        </pc:graphicFrameChg>
        <pc:graphicFrameChg chg="add del mod">
          <ac:chgData name="Markús Vilhjálmsson" userId="973b5072-fb57-4387-b088-6320a7810f72" providerId="ADAL" clId="{375501E7-D974-4AC1-9913-B5E29B2F0B73}" dt="2025-08-13T09:12:47.946" v="427" actId="478"/>
          <ac:graphicFrameMkLst>
            <pc:docMk/>
            <pc:sldMk cId="1605477090" sldId="290"/>
            <ac:graphicFrameMk id="5" creationId="{AC4FCDE4-0205-69A2-CF91-7BFED351FD46}"/>
          </ac:graphicFrameMkLst>
        </pc:graphicFrameChg>
        <pc:picChg chg="add del mod">
          <ac:chgData name="Markús Vilhjálmsson" userId="973b5072-fb57-4387-b088-6320a7810f72" providerId="ADAL" clId="{375501E7-D974-4AC1-9913-B5E29B2F0B73}" dt="2025-08-13T09:18:00.278" v="477" actId="478"/>
          <ac:picMkLst>
            <pc:docMk/>
            <pc:sldMk cId="1605477090" sldId="290"/>
            <ac:picMk id="6" creationId="{1CD61B52-7C1F-B422-741D-191DF42305AA}"/>
          </ac:picMkLst>
        </pc:picChg>
        <pc:picChg chg="add del mod">
          <ac:chgData name="Markús Vilhjálmsson" userId="973b5072-fb57-4387-b088-6320a7810f72" providerId="ADAL" clId="{375501E7-D974-4AC1-9913-B5E29B2F0B73}" dt="2025-08-13T09:27:57.338" v="580" actId="478"/>
          <ac:picMkLst>
            <pc:docMk/>
            <pc:sldMk cId="1605477090" sldId="290"/>
            <ac:picMk id="7" creationId="{CDDA39C7-C7FF-2049-6848-18F51A995E2F}"/>
          </ac:picMkLst>
        </pc:picChg>
        <pc:picChg chg="add del mod">
          <ac:chgData name="Markús Vilhjálmsson" userId="973b5072-fb57-4387-b088-6320a7810f72" providerId="ADAL" clId="{375501E7-D974-4AC1-9913-B5E29B2F0B73}" dt="2025-08-13T09:29:32.290" v="583" actId="478"/>
          <ac:picMkLst>
            <pc:docMk/>
            <pc:sldMk cId="1605477090" sldId="290"/>
            <ac:picMk id="8" creationId="{A9B4EBA3-2291-9B4A-4A22-E30EC907CBA8}"/>
          </ac:picMkLst>
        </pc:picChg>
        <pc:picChg chg="add del mod">
          <ac:chgData name="Markús Vilhjálmsson" userId="973b5072-fb57-4387-b088-6320a7810f72" providerId="ADAL" clId="{375501E7-D974-4AC1-9913-B5E29B2F0B73}" dt="2025-08-13T12:37:23.463" v="862" actId="478"/>
          <ac:picMkLst>
            <pc:docMk/>
            <pc:sldMk cId="1605477090" sldId="290"/>
            <ac:picMk id="9" creationId="{74988514-E778-459C-EBD1-81DCBF99FFB8}"/>
          </ac:picMkLst>
        </pc:picChg>
      </pc:sldChg>
      <pc:sldChg chg="addSp delSp modSp mod ord">
        <pc:chgData name="Markús Vilhjálmsson" userId="973b5072-fb57-4387-b088-6320a7810f72" providerId="ADAL" clId="{375501E7-D974-4AC1-9913-B5E29B2F0B73}" dt="2025-08-13T13:38:37.197" v="1329" actId="1076"/>
        <pc:sldMkLst>
          <pc:docMk/>
          <pc:sldMk cId="2479069452" sldId="291"/>
        </pc:sldMkLst>
        <pc:spChg chg="mod">
          <ac:chgData name="Markús Vilhjálmsson" userId="973b5072-fb57-4387-b088-6320a7810f72" providerId="ADAL" clId="{375501E7-D974-4AC1-9913-B5E29B2F0B73}" dt="2025-08-13T13:01:41.754" v="1176" actId="20577"/>
          <ac:spMkLst>
            <pc:docMk/>
            <pc:sldMk cId="2479069452" sldId="291"/>
            <ac:spMk id="4" creationId="{625C03A0-B0E5-8C46-3166-CB37C1E35CB0}"/>
          </ac:spMkLst>
        </pc:spChg>
        <pc:spChg chg="add mod">
          <ac:chgData name="Markús Vilhjálmsson" userId="973b5072-fb57-4387-b088-6320a7810f72" providerId="ADAL" clId="{375501E7-D974-4AC1-9913-B5E29B2F0B73}" dt="2025-08-13T13:38:30.662" v="1328" actId="1076"/>
          <ac:spMkLst>
            <pc:docMk/>
            <pc:sldMk cId="2479069452" sldId="291"/>
            <ac:spMk id="5" creationId="{FAC291EA-C3CB-FD2B-25F3-3454E575026C}"/>
          </ac:spMkLst>
        </pc:spChg>
        <pc:spChg chg="mod">
          <ac:chgData name="Markús Vilhjálmsson" userId="973b5072-fb57-4387-b088-6320a7810f72" providerId="ADAL" clId="{375501E7-D974-4AC1-9913-B5E29B2F0B73}" dt="2025-08-13T13:35:21.699" v="1240" actId="20577"/>
          <ac:spMkLst>
            <pc:docMk/>
            <pc:sldMk cId="2479069452" sldId="291"/>
            <ac:spMk id="6" creationId="{378A78B2-BC0B-CCC7-E52F-C677D6E95C1D}"/>
          </ac:spMkLst>
        </pc:spChg>
        <pc:picChg chg="add mod">
          <ac:chgData name="Markús Vilhjálmsson" userId="973b5072-fb57-4387-b088-6320a7810f72" providerId="ADAL" clId="{375501E7-D974-4AC1-9913-B5E29B2F0B73}" dt="2025-08-13T13:38:37.197" v="1329" actId="1076"/>
          <ac:picMkLst>
            <pc:docMk/>
            <pc:sldMk cId="2479069452" sldId="291"/>
            <ac:picMk id="2" creationId="{47874AAA-230A-29DB-EB56-6E846A46A3E3}"/>
          </ac:picMkLst>
        </pc:picChg>
        <pc:picChg chg="add mod">
          <ac:chgData name="Markús Vilhjálmsson" userId="973b5072-fb57-4387-b088-6320a7810f72" providerId="ADAL" clId="{375501E7-D974-4AC1-9913-B5E29B2F0B73}" dt="2025-08-13T13:38:01.587" v="1317" actId="1076"/>
          <ac:picMkLst>
            <pc:docMk/>
            <pc:sldMk cId="2479069452" sldId="291"/>
            <ac:picMk id="3" creationId="{10ACD1BF-32CB-CE2E-8126-F8D4ACB46934}"/>
          </ac:picMkLst>
        </pc:picChg>
        <pc:picChg chg="del">
          <ac:chgData name="Markús Vilhjálmsson" userId="973b5072-fb57-4387-b088-6320a7810f72" providerId="ADAL" clId="{375501E7-D974-4AC1-9913-B5E29B2F0B73}" dt="2025-08-13T09:19:28.257" v="577" actId="478"/>
          <ac:picMkLst>
            <pc:docMk/>
            <pc:sldMk cId="2479069452" sldId="291"/>
            <ac:picMk id="7" creationId="{C37ECA71-A69A-18B3-1E6A-DD53BBCED6C2}"/>
          </ac:picMkLst>
        </pc:picChg>
      </pc:sldChg>
      <pc:sldChg chg="addSp delSp modSp add mod">
        <pc:chgData name="Markús Vilhjálmsson" userId="973b5072-fb57-4387-b088-6320a7810f72" providerId="ADAL" clId="{375501E7-D974-4AC1-9913-B5E29B2F0B73}" dt="2025-08-13T13:34:59.103" v="1205" actId="27918"/>
        <pc:sldMkLst>
          <pc:docMk/>
          <pc:sldMk cId="3767293034" sldId="293"/>
        </pc:sldMkLst>
        <pc:spChg chg="mod">
          <ac:chgData name="Markús Vilhjálmsson" userId="973b5072-fb57-4387-b088-6320a7810f72" providerId="ADAL" clId="{375501E7-D974-4AC1-9913-B5E29B2F0B73}" dt="2025-08-12T15:40:45.416" v="159" actId="20577"/>
          <ac:spMkLst>
            <pc:docMk/>
            <pc:sldMk cId="3767293034" sldId="293"/>
            <ac:spMk id="3" creationId="{F737A346-B586-EB5D-9369-4A098F7C7C61}"/>
          </ac:spMkLst>
        </pc:spChg>
        <pc:spChg chg="mod">
          <ac:chgData name="Markús Vilhjálmsson" userId="973b5072-fb57-4387-b088-6320a7810f72" providerId="ADAL" clId="{375501E7-D974-4AC1-9913-B5E29B2F0B73}" dt="2025-08-13T10:38:38.218" v="830" actId="20577"/>
          <ac:spMkLst>
            <pc:docMk/>
            <pc:sldMk cId="3767293034" sldId="293"/>
            <ac:spMk id="4" creationId="{A085B5C9-DE2F-67E0-1804-A329F9919023}"/>
          </ac:spMkLst>
        </pc:spChg>
        <pc:graphicFrameChg chg="add mod">
          <ac:chgData name="Markús Vilhjálmsson" userId="973b5072-fb57-4387-b088-6320a7810f72" providerId="ADAL" clId="{375501E7-D974-4AC1-9913-B5E29B2F0B73}" dt="2025-08-12T15:57:12.524" v="191" actId="1076"/>
          <ac:graphicFrameMkLst>
            <pc:docMk/>
            <pc:sldMk cId="3767293034" sldId="293"/>
            <ac:graphicFrameMk id="2" creationId="{27C840C6-0E9B-90ED-E62B-18053E26CBBB}"/>
          </ac:graphicFrameMkLst>
        </pc:graphicFrameChg>
        <pc:graphicFrameChg chg="add del mod modGraphic">
          <ac:chgData name="Markús Vilhjálmsson" userId="973b5072-fb57-4387-b088-6320a7810f72" providerId="ADAL" clId="{375501E7-D974-4AC1-9913-B5E29B2F0B73}" dt="2025-08-12T15:42:14.251" v="172" actId="478"/>
          <ac:graphicFrameMkLst>
            <pc:docMk/>
            <pc:sldMk cId="3767293034" sldId="293"/>
            <ac:graphicFrameMk id="5" creationId="{E341C35B-1278-EE50-5C73-D3CF9799DE89}"/>
          </ac:graphicFrameMkLst>
        </pc:graphicFrameChg>
        <pc:graphicFrameChg chg="add del mod">
          <ac:chgData name="Markús Vilhjálmsson" userId="973b5072-fb57-4387-b088-6320a7810f72" providerId="ADAL" clId="{375501E7-D974-4AC1-9913-B5E29B2F0B73}" dt="2025-08-12T16:08:00.677" v="415" actId="478"/>
          <ac:graphicFrameMkLst>
            <pc:docMk/>
            <pc:sldMk cId="3767293034" sldId="293"/>
            <ac:graphicFrameMk id="6" creationId="{801801CC-706B-2C0D-5318-2D6CA43AD79E}"/>
          </ac:graphicFrameMkLst>
        </pc:graphicFrameChg>
        <pc:graphicFrameChg chg="add del mod">
          <ac:chgData name="Markús Vilhjálmsson" userId="973b5072-fb57-4387-b088-6320a7810f72" providerId="ADAL" clId="{375501E7-D974-4AC1-9913-B5E29B2F0B73}" dt="2025-08-12T16:08:16.053" v="417" actId="478"/>
          <ac:graphicFrameMkLst>
            <pc:docMk/>
            <pc:sldMk cId="3767293034" sldId="293"/>
            <ac:graphicFrameMk id="7" creationId="{80CF453E-72B8-EC32-7F22-A6D848153243}"/>
          </ac:graphicFrameMkLst>
        </pc:graphicFrameChg>
        <pc:picChg chg="add mod">
          <ac:chgData name="Markús Vilhjálmsson" userId="973b5072-fb57-4387-b088-6320a7810f72" providerId="ADAL" clId="{375501E7-D974-4AC1-9913-B5E29B2F0B73}" dt="2025-08-12T16:08:28.965" v="421" actId="1076"/>
          <ac:picMkLst>
            <pc:docMk/>
            <pc:sldMk cId="3767293034" sldId="293"/>
            <ac:picMk id="8" creationId="{F7A1F062-5FF8-0BC8-32C8-84557C74BD58}"/>
          </ac:picMkLst>
        </pc:picChg>
      </pc:sldChg>
      <pc:sldChg chg="addSp delSp modSp add mod ord">
        <pc:chgData name="Markús Vilhjálmsson" userId="973b5072-fb57-4387-b088-6320a7810f72" providerId="ADAL" clId="{375501E7-D974-4AC1-9913-B5E29B2F0B73}" dt="2025-08-13T10:32:58.464" v="775" actId="20577"/>
        <pc:sldMkLst>
          <pc:docMk/>
          <pc:sldMk cId="163594541" sldId="294"/>
        </pc:sldMkLst>
        <pc:spChg chg="mod">
          <ac:chgData name="Markús Vilhjálmsson" userId="973b5072-fb57-4387-b088-6320a7810f72" providerId="ADAL" clId="{375501E7-D974-4AC1-9913-B5E29B2F0B73}" dt="2025-08-13T10:32:58.464" v="775" actId="20577"/>
          <ac:spMkLst>
            <pc:docMk/>
            <pc:sldMk cId="163594541" sldId="294"/>
            <ac:spMk id="3" creationId="{D580ADC2-A96E-3CA5-DA0B-36E1760F296F}"/>
          </ac:spMkLst>
        </pc:spChg>
        <pc:picChg chg="add mod">
          <ac:chgData name="Markús Vilhjálmsson" userId="973b5072-fb57-4387-b088-6320a7810f72" providerId="ADAL" clId="{375501E7-D974-4AC1-9913-B5E29B2F0B73}" dt="2025-08-13T09:38:29.919" v="688" actId="1076"/>
          <ac:picMkLst>
            <pc:docMk/>
            <pc:sldMk cId="163594541" sldId="294"/>
            <ac:picMk id="2" creationId="{7E424163-49A7-5806-EB19-2CAFDBB51B4D}"/>
          </ac:picMkLst>
        </pc:picChg>
        <pc:picChg chg="del">
          <ac:chgData name="Markús Vilhjálmsson" userId="973b5072-fb57-4387-b088-6320a7810f72" providerId="ADAL" clId="{375501E7-D974-4AC1-9913-B5E29B2F0B73}" dt="2025-08-13T09:14:26.903" v="472" actId="478"/>
          <ac:picMkLst>
            <pc:docMk/>
            <pc:sldMk cId="163594541" sldId="294"/>
            <ac:picMk id="6" creationId="{46FB6FA7-CC74-41FC-8425-772640C1AFC6}"/>
          </ac:picMkLst>
        </pc:picChg>
      </pc:sldChg>
      <pc:sldChg chg="add del">
        <pc:chgData name="Markús Vilhjálmsson" userId="973b5072-fb57-4387-b088-6320a7810f72" providerId="ADAL" clId="{375501E7-D974-4AC1-9913-B5E29B2F0B73}" dt="2025-08-13T12:32:30.605" v="832"/>
        <pc:sldMkLst>
          <pc:docMk/>
          <pc:sldMk cId="80411612" sldId="295"/>
        </pc:sldMkLst>
      </pc:sldChg>
      <pc:sldChg chg="addSp delSp modSp add mod setBg">
        <pc:chgData name="Markús Vilhjálmsson" userId="973b5072-fb57-4387-b088-6320a7810f72" providerId="ADAL" clId="{375501E7-D974-4AC1-9913-B5E29B2F0B73}" dt="2025-08-13T12:43:09.570" v="948" actId="1076"/>
        <pc:sldMkLst>
          <pc:docMk/>
          <pc:sldMk cId="240369988" sldId="295"/>
        </pc:sldMkLst>
        <pc:spChg chg="del">
          <ac:chgData name="Markús Vilhjálmsson" userId="973b5072-fb57-4387-b088-6320a7810f72" providerId="ADAL" clId="{375501E7-D974-4AC1-9913-B5E29B2F0B73}" dt="2025-08-13T12:37:33.848" v="865" actId="478"/>
          <ac:spMkLst>
            <pc:docMk/>
            <pc:sldMk cId="240369988" sldId="295"/>
            <ac:spMk id="3" creationId="{1ECB7A6E-C817-7834-B914-88F5BF78DBE0}"/>
          </ac:spMkLst>
        </pc:spChg>
        <pc:spChg chg="del">
          <ac:chgData name="Markús Vilhjálmsson" userId="973b5072-fb57-4387-b088-6320a7810f72" providerId="ADAL" clId="{375501E7-D974-4AC1-9913-B5E29B2F0B73}" dt="2025-08-13T12:37:35.357" v="866" actId="478"/>
          <ac:spMkLst>
            <pc:docMk/>
            <pc:sldMk cId="240369988" sldId="295"/>
            <ac:spMk id="4" creationId="{74A7910F-C5C3-F2E4-BACF-4F5B762C9CE1}"/>
          </ac:spMkLst>
        </pc:spChg>
        <pc:spChg chg="add mod ord">
          <ac:chgData name="Markús Vilhjálmsson" userId="973b5072-fb57-4387-b088-6320a7810f72" providerId="ADAL" clId="{375501E7-D974-4AC1-9913-B5E29B2F0B73}" dt="2025-08-13T12:40:31.175" v="891" actId="167"/>
          <ac:spMkLst>
            <pc:docMk/>
            <pc:sldMk cId="240369988" sldId="295"/>
            <ac:spMk id="7" creationId="{9A1449B8-CBD0-3B18-EDAF-A462A25EABEE}"/>
          </ac:spMkLst>
        </pc:spChg>
        <pc:spChg chg="add mod">
          <ac:chgData name="Markús Vilhjálmsson" userId="973b5072-fb57-4387-b088-6320a7810f72" providerId="ADAL" clId="{375501E7-D974-4AC1-9913-B5E29B2F0B73}" dt="2025-08-13T12:42:03.633" v="939" actId="20577"/>
          <ac:spMkLst>
            <pc:docMk/>
            <pc:sldMk cId="240369988" sldId="295"/>
            <ac:spMk id="8" creationId="{8EC0655C-BD19-A3BA-97CF-B2E359C4A982}"/>
          </ac:spMkLst>
        </pc:spChg>
        <pc:graphicFrameChg chg="add del mod modGraphic">
          <ac:chgData name="Markús Vilhjálmsson" userId="973b5072-fb57-4387-b088-6320a7810f72" providerId="ADAL" clId="{375501E7-D974-4AC1-9913-B5E29B2F0B73}" dt="2025-08-13T12:39:06.245" v="882" actId="478"/>
          <ac:graphicFrameMkLst>
            <pc:docMk/>
            <pc:sldMk cId="240369988" sldId="295"/>
            <ac:graphicFrameMk id="2" creationId="{2247D729-3362-5C3E-15AC-B00CA2A318A0}"/>
          </ac:graphicFrameMkLst>
        </pc:graphicFrameChg>
        <pc:graphicFrameChg chg="add mod">
          <ac:chgData name="Markús Vilhjálmsson" userId="973b5072-fb57-4387-b088-6320a7810f72" providerId="ADAL" clId="{375501E7-D974-4AC1-9913-B5E29B2F0B73}" dt="2025-08-13T12:38:57.736" v="878"/>
          <ac:graphicFrameMkLst>
            <pc:docMk/>
            <pc:sldMk cId="240369988" sldId="295"/>
            <ac:graphicFrameMk id="5" creationId="{0FAD1908-50D2-9084-1F76-9FF041DD30F1}"/>
          </ac:graphicFrameMkLst>
        </pc:graphicFrameChg>
        <pc:graphicFrameChg chg="add mod">
          <ac:chgData name="Markús Vilhjálmsson" userId="973b5072-fb57-4387-b088-6320a7810f72" providerId="ADAL" clId="{375501E7-D974-4AC1-9913-B5E29B2F0B73}" dt="2025-08-13T12:43:09.570" v="948" actId="1076"/>
          <ac:graphicFrameMkLst>
            <pc:docMk/>
            <pc:sldMk cId="240369988" sldId="295"/>
            <ac:graphicFrameMk id="6" creationId="{6207F6B1-5DE1-1AD1-B17B-0C521A4D57B5}"/>
          </ac:graphicFrameMkLst>
        </pc:graphicFrameChg>
        <pc:picChg chg="del">
          <ac:chgData name="Markús Vilhjálmsson" userId="973b5072-fb57-4387-b088-6320a7810f72" providerId="ADAL" clId="{375501E7-D974-4AC1-9913-B5E29B2F0B73}" dt="2025-08-13T12:37:30.710" v="864" actId="478"/>
          <ac:picMkLst>
            <pc:docMk/>
            <pc:sldMk cId="240369988" sldId="295"/>
            <ac:picMk id="9" creationId="{7C2D526E-07DB-C945-CEE4-A3B138689E83}"/>
          </ac:picMkLst>
        </pc:picChg>
      </pc:sldChg>
      <pc:sldChg chg="add">
        <pc:chgData name="Markús Vilhjálmsson" userId="973b5072-fb57-4387-b088-6320a7810f72" providerId="ADAL" clId="{375501E7-D974-4AC1-9913-B5E29B2F0B73}" dt="2025-08-13T12:37:28.401" v="863"/>
        <pc:sldMkLst>
          <pc:docMk/>
          <pc:sldMk cId="4207786871" sldId="296"/>
        </pc:sldMkLst>
      </pc:sldChg>
      <pc:sldChg chg="add del">
        <pc:chgData name="Markús Vilhjálmsson" userId="973b5072-fb57-4387-b088-6320a7810f72" providerId="ADAL" clId="{375501E7-D974-4AC1-9913-B5E29B2F0B73}" dt="2025-08-13T12:37:38.828" v="868"/>
        <pc:sldMkLst>
          <pc:docMk/>
          <pc:sldMk cId="408827977" sldId="297"/>
        </pc:sldMkLst>
      </pc:sldChg>
      <pc:sldChg chg="new add del">
        <pc:chgData name="Markús Vilhjálmsson" userId="973b5072-fb57-4387-b088-6320a7810f72" providerId="ADAL" clId="{375501E7-D974-4AC1-9913-B5E29B2F0B73}" dt="2025-08-13T12:39:01.417" v="881" actId="680"/>
        <pc:sldMkLst>
          <pc:docMk/>
          <pc:sldMk cId="1756292630" sldId="297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is-IS"/>
              <a:t>Snertilausar</a:t>
            </a:r>
            <a:r>
              <a:rPr lang="is-IS" baseline="0"/>
              <a:t> greiðslur</a:t>
            </a:r>
            <a:endParaRPr lang="is-I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is-I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Sheet1!$D$17</c:f>
              <c:strCache>
                <c:ptCount val="1"/>
                <c:pt idx="0">
                  <c:v>Íslensk</c:v>
                </c:pt>
              </c:strCache>
            </c:strRef>
          </c:tx>
          <c:spPr>
            <a:solidFill>
              <a:schemeClr val="bg2">
                <a:lumMod val="5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Sheet1!$C$18:$C$24</c:f>
              <c:strCache>
                <c:ptCount val="7"/>
                <c:pt idx="0">
                  <c:v>Janúar</c:v>
                </c:pt>
                <c:pt idx="1">
                  <c:v>Febrúar</c:v>
                </c:pt>
                <c:pt idx="2">
                  <c:v>Mars</c:v>
                </c:pt>
                <c:pt idx="3">
                  <c:v>Apríl</c:v>
                </c:pt>
                <c:pt idx="4">
                  <c:v>Maí</c:v>
                </c:pt>
                <c:pt idx="5">
                  <c:v>Júní</c:v>
                </c:pt>
                <c:pt idx="6">
                  <c:v>Júlí</c:v>
                </c:pt>
              </c:strCache>
            </c:strRef>
          </c:cat>
          <c:val>
            <c:numRef>
              <c:f>Sheet1!$D$18:$D$24</c:f>
              <c:numCache>
                <c:formatCode>0%</c:formatCode>
                <c:ptCount val="7"/>
                <c:pt idx="0">
                  <c:v>0.39194481415084087</c:v>
                </c:pt>
                <c:pt idx="1">
                  <c:v>0.38097093864825743</c:v>
                </c:pt>
                <c:pt idx="2">
                  <c:v>0.42324367303595306</c:v>
                </c:pt>
                <c:pt idx="3">
                  <c:v>0.4786419630932201</c:v>
                </c:pt>
                <c:pt idx="4">
                  <c:v>0.53322009291537897</c:v>
                </c:pt>
                <c:pt idx="5">
                  <c:v>0.45047167575450192</c:v>
                </c:pt>
                <c:pt idx="6">
                  <c:v>0.42239978066310246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F35-4CC2-B347-B2FA7EA05431}"/>
            </c:ext>
          </c:extLst>
        </c:ser>
        <c:ser>
          <c:idx val="1"/>
          <c:order val="1"/>
          <c:tx>
            <c:strRef>
              <c:f>Sheet1!$E$17</c:f>
              <c:strCache>
                <c:ptCount val="1"/>
                <c:pt idx="0">
                  <c:v>Erlend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cat>
            <c:strRef>
              <c:f>Sheet1!$C$18:$C$24</c:f>
              <c:strCache>
                <c:ptCount val="7"/>
                <c:pt idx="0">
                  <c:v>Janúar</c:v>
                </c:pt>
                <c:pt idx="1">
                  <c:v>Febrúar</c:v>
                </c:pt>
                <c:pt idx="2">
                  <c:v>Mars</c:v>
                </c:pt>
                <c:pt idx="3">
                  <c:v>Apríl</c:v>
                </c:pt>
                <c:pt idx="4">
                  <c:v>Maí</c:v>
                </c:pt>
                <c:pt idx="5">
                  <c:v>Júní</c:v>
                </c:pt>
                <c:pt idx="6">
                  <c:v>Júlí</c:v>
                </c:pt>
              </c:strCache>
            </c:strRef>
          </c:cat>
          <c:val>
            <c:numRef>
              <c:f>Sheet1!$E$18:$E$24</c:f>
              <c:numCache>
                <c:formatCode>0%</c:formatCode>
                <c:ptCount val="7"/>
                <c:pt idx="0">
                  <c:v>0.60805518584915896</c:v>
                </c:pt>
                <c:pt idx="1">
                  <c:v>0.61902906135174252</c:v>
                </c:pt>
                <c:pt idx="2">
                  <c:v>0.57675632696404699</c:v>
                </c:pt>
                <c:pt idx="3">
                  <c:v>0.52135803690677984</c:v>
                </c:pt>
                <c:pt idx="4">
                  <c:v>0.46681838592399982</c:v>
                </c:pt>
                <c:pt idx="5">
                  <c:v>0.54952832424549791</c:v>
                </c:pt>
                <c:pt idx="6">
                  <c:v>0.57760021933689742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F35-4CC2-B347-B2FA7EA0543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69"/>
        <c:overlap val="100"/>
        <c:axId val="664003840"/>
        <c:axId val="663982720"/>
      </c:barChart>
      <c:lineChart>
        <c:grouping val="standard"/>
        <c:varyColors val="0"/>
        <c:ser>
          <c:idx val="2"/>
          <c:order val="2"/>
          <c:tx>
            <c:strRef>
              <c:f>Sheet1!$F$17</c:f>
              <c:strCache>
                <c:ptCount val="1"/>
                <c:pt idx="0">
                  <c:v>Heildartekjur EMV</c:v>
                </c:pt>
              </c:strCache>
            </c:strRef>
          </c:tx>
          <c:spPr>
            <a:ln w="38100" cap="rnd">
              <a:solidFill>
                <a:schemeClr val="tx2">
                  <a:lumMod val="90000"/>
                  <a:lumOff val="1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Sheet1!$C$18:$C$24</c:f>
              <c:strCache>
                <c:ptCount val="7"/>
                <c:pt idx="0">
                  <c:v>Janúar</c:v>
                </c:pt>
                <c:pt idx="1">
                  <c:v>Febrúar</c:v>
                </c:pt>
                <c:pt idx="2">
                  <c:v>Mars</c:v>
                </c:pt>
                <c:pt idx="3">
                  <c:v>Apríl</c:v>
                </c:pt>
                <c:pt idx="4">
                  <c:v>Maí</c:v>
                </c:pt>
                <c:pt idx="5">
                  <c:v>Júní</c:v>
                </c:pt>
                <c:pt idx="6">
                  <c:v>Júlí</c:v>
                </c:pt>
              </c:strCache>
            </c:strRef>
          </c:cat>
          <c:val>
            <c:numRef>
              <c:f>Sheet1!$F$18:$F$24</c:f>
              <c:numCache>
                <c:formatCode>_("kr"* #,##0_);_("kr"* \(#,##0\);_("kr"* "-"_);_(@_)</c:formatCode>
                <c:ptCount val="7"/>
                <c:pt idx="0">
                  <c:v>15884700</c:v>
                </c:pt>
                <c:pt idx="1">
                  <c:v>16333200</c:v>
                </c:pt>
                <c:pt idx="2">
                  <c:v>18472816</c:v>
                </c:pt>
                <c:pt idx="3">
                  <c:v>16891370</c:v>
                </c:pt>
                <c:pt idx="4">
                  <c:v>19980070</c:v>
                </c:pt>
                <c:pt idx="5">
                  <c:v>26221790</c:v>
                </c:pt>
                <c:pt idx="6">
                  <c:v>31800000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F35-4CC2-B347-B2FA7EA0543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17927312"/>
        <c:axId val="517923472"/>
      </c:lineChart>
      <c:catAx>
        <c:axId val="5179273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s-IS"/>
          </a:p>
        </c:txPr>
        <c:crossAx val="517923472"/>
        <c:crosses val="autoZero"/>
        <c:auto val="1"/>
        <c:lblAlgn val="ctr"/>
        <c:lblOffset val="100"/>
        <c:noMultiLvlLbl val="0"/>
      </c:catAx>
      <c:valAx>
        <c:axId val="5179234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_(&quot;kr&quot;* #,##0_);_(&quot;kr&quot;* \(#,##0\);_(&quot;kr&quot;* &quot;-&quot;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s-IS"/>
          </a:p>
        </c:txPr>
        <c:crossAx val="517927312"/>
        <c:crosses val="autoZero"/>
        <c:crossBetween val="between"/>
      </c:valAx>
      <c:valAx>
        <c:axId val="663982720"/>
        <c:scaling>
          <c:orientation val="minMax"/>
          <c:max val="1"/>
        </c:scaling>
        <c:delete val="0"/>
        <c:axPos val="r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s-IS"/>
          </a:p>
        </c:txPr>
        <c:crossAx val="664003840"/>
        <c:crosses val="max"/>
        <c:crossBetween val="between"/>
      </c:valAx>
      <c:catAx>
        <c:axId val="66400384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63982720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s-I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s-I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s-I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6FC44A-1D5F-4A05-9A45-9BF86B335A30}" type="datetimeFigureOut">
              <a:rPr lang="is-IS" smtClean="0"/>
              <a:t>22.8.2025</a:t>
            </a:fld>
            <a:endParaRPr lang="is-I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s-I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9A5D6F-3CAB-4710-A224-5AAF9535F540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9120468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26EFDC-C281-D240-8A7A-A0D5D12DFD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D82199E-D16F-AFAA-285B-7FD6A16CCFD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3B6B922-BE04-273D-10A6-63EC9420586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s-I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5C8213-756D-A229-2E70-E0337AFEB58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9A5D6F-3CAB-4710-A224-5AAF9535F540}" type="slidenum">
              <a:rPr lang="is-IS" smtClean="0"/>
              <a:t>2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4403025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861FA6-FF0E-AB41-2984-71E92BCB73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E858C12-4809-9D20-5281-2A75C300FF1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737C74E-426D-9992-86B7-2E25F2B619F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s-I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E92D9F-F36C-C15A-968E-D7CDEF5422B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9A5D6F-3CAB-4710-A224-5AAF9535F540}" type="slidenum">
              <a:rPr lang="is-IS" smtClean="0"/>
              <a:t>3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3901046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1146CA-25F2-A4D1-9D87-082A1CC69A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CB090C6-CAB5-8E82-F04C-DE390E7197E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7231951-E043-79CB-CB8B-9100161C061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s-I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5363B5-C408-1710-E154-AA9B5F0B1D0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9A5D6F-3CAB-4710-A224-5AAF9535F540}" type="slidenum">
              <a:rPr lang="is-IS" smtClean="0"/>
              <a:t>4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5725106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3AC0BA-A8AB-606E-48C0-009226DAC9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7117F14-AFE4-8031-717A-7AD8778EA75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4853281-AAC0-6F82-B216-C78A9E4D76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s-I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D5B3F2-CFAC-92EA-23DB-4E2B493D139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9A5D6F-3CAB-4710-A224-5AAF9535F540}" type="slidenum">
              <a:rPr lang="is-IS" smtClean="0"/>
              <a:t>5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0543596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EB265F-6AA4-962F-66AA-A757042B5D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84D3560-21B7-CA61-8255-E0668DBDFEA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992F2F5-D2E2-D4EA-5CEA-BB4D52533F3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s-I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F37336-94AF-B6DC-A79F-ABACE647155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9A5D6F-3CAB-4710-A224-5AAF9535F540}" type="slidenum">
              <a:rPr lang="is-IS" smtClean="0"/>
              <a:t>6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0198124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8980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B97927-1B05-1F09-2835-A35868C47A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2E2003D-9D9F-C653-4EE3-C5077C6821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is-I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A36542-0D14-58EE-58C4-BCF1A501F4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ACD79-E56C-4729-A61F-5C2639D765D7}" type="datetimeFigureOut">
              <a:rPr lang="is-IS" smtClean="0"/>
              <a:t>22.8.2025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6CCE2A-74C6-74DE-0A78-C1C70BE19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4A815F-A51F-C1FA-8559-F07703DA4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356A9-81F8-4991-9237-C5A96E063ED4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620275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71339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48936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emf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3.emf"/><Relationship Id="rId5" Type="http://schemas.openxmlformats.org/officeDocument/2006/relationships/image" Target="../media/image1.emf"/><Relationship Id="rId4" Type="http://schemas.openxmlformats.org/officeDocument/2006/relationships/image" Target="../media/image2.emf"/></Relationships>
</file>

<file path=ppt/slideMasters/_rels/slideMaster3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F995EEC-9302-594E-BB22-2E116BDA0177}"/>
              </a:ext>
            </a:extLst>
          </p:cNvPr>
          <p:cNvSpPr/>
          <p:nvPr/>
        </p:nvSpPr>
        <p:spPr>
          <a:xfrm>
            <a:off x="10545417" y="0"/>
            <a:ext cx="1646583" cy="6858000"/>
          </a:xfrm>
          <a:prstGeom prst="rect">
            <a:avLst/>
          </a:prstGeom>
          <a:solidFill>
            <a:srgbClr val="FFD2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9AAAEA4-1751-A344-BB20-B69CB0B82E8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041269" y="282713"/>
            <a:ext cx="654878" cy="654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8440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GT America Rg" pitchFamily="2" charset="77"/>
          <a:ea typeface="GT America Rg" pitchFamily="2" charset="77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T America Rg" pitchFamily="2" charset="77"/>
          <a:ea typeface="GT America Rg" pitchFamily="2" charset="77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GT America Rg" pitchFamily="2" charset="77"/>
          <a:ea typeface="GT America Rg" pitchFamily="2" charset="77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T America Rg" pitchFamily="2" charset="77"/>
          <a:ea typeface="GT America Rg" pitchFamily="2" charset="77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T America Rg" pitchFamily="2" charset="77"/>
          <a:ea typeface="GT America Rg" pitchFamily="2" charset="77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I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568BFBB-B4B3-3D43-8EBE-567E7218ABE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-137284"/>
            <a:ext cx="12192000" cy="699528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F9AD630-AB87-C947-95C4-71DD397C61D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041269" y="282713"/>
            <a:ext cx="654878" cy="65487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14B8ACE-D6D2-0746-ACEC-CC72BA9B16A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4082" y="3663923"/>
            <a:ext cx="10803835" cy="2334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3169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I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99538436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I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3">
            <a:extLst>
              <a:ext uri="{FF2B5EF4-FFF2-40B4-BE49-F238E27FC236}">
                <a16:creationId xmlns:a16="http://schemas.microsoft.com/office/drawing/2014/main" id="{82D7C973-7B46-BF0B-368B-E01FA8469311}"/>
              </a:ext>
            </a:extLst>
          </p:cNvPr>
          <p:cNvSpPr txBox="1">
            <a:spLocks/>
          </p:cNvSpPr>
          <p:nvPr/>
        </p:nvSpPr>
        <p:spPr>
          <a:xfrm>
            <a:off x="1524000" y="1894547"/>
            <a:ext cx="9144000" cy="773112"/>
          </a:xfr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s-IS" sz="4000" b="1" dirty="0"/>
              <a:t>Fargjaldatekjur jan - júlí</a:t>
            </a:r>
          </a:p>
          <a:p>
            <a:pPr algn="ctr"/>
            <a:endParaRPr lang="is-IS" sz="4000" b="1" dirty="0"/>
          </a:p>
        </p:txBody>
      </p:sp>
    </p:spTree>
    <p:extLst>
      <p:ext uri="{BB962C8B-B14F-4D97-AF65-F5344CB8AC3E}">
        <p14:creationId xmlns:p14="http://schemas.microsoft.com/office/powerpoint/2010/main" val="12274077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E5C4756-8ABD-9576-B65A-FCC89E4B76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A1449B8-CBD0-3B18-EDAF-A462A25EABEE}"/>
              </a:ext>
            </a:extLst>
          </p:cNvPr>
          <p:cNvSpPr/>
          <p:nvPr/>
        </p:nvSpPr>
        <p:spPr>
          <a:xfrm>
            <a:off x="0" y="0"/>
            <a:ext cx="12192000" cy="69317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s-IS"/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6207F6B1-5DE1-1AD1-B17B-0C521A4D57B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9115044"/>
              </p:ext>
            </p:extLst>
          </p:nvPr>
        </p:nvGraphicFramePr>
        <p:xfrm>
          <a:off x="87641" y="1043316"/>
          <a:ext cx="12016718" cy="521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21640800" imgH="9381862" progId="Excel.Sheet.12">
                  <p:embed/>
                </p:oleObj>
              </mc:Choice>
              <mc:Fallback>
                <p:oleObj name="Worksheet" r:id="rId3" imgW="21640800" imgH="9381862" progId="Excel.Sheet.12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6207F6B1-5DE1-1AD1-B17B-0C521A4D57B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7641" y="1043316"/>
                        <a:ext cx="12016718" cy="5210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itle 1">
            <a:extLst>
              <a:ext uri="{FF2B5EF4-FFF2-40B4-BE49-F238E27FC236}">
                <a16:creationId xmlns:a16="http://schemas.microsoft.com/office/drawing/2014/main" id="{8EC0655C-BD19-A3BA-97CF-B2E359C4A982}"/>
              </a:ext>
            </a:extLst>
          </p:cNvPr>
          <p:cNvSpPr txBox="1">
            <a:spLocks/>
          </p:cNvSpPr>
          <p:nvPr/>
        </p:nvSpPr>
        <p:spPr>
          <a:xfrm>
            <a:off x="317289" y="165787"/>
            <a:ext cx="10515600" cy="711742"/>
          </a:xfrm>
        </p:spPr>
        <p:txBody>
          <a:bodyPr anchor="b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is-IS" sz="4000" dirty="0"/>
              <a:t>Janúar – júlí sölutölur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2403699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15E514-3E10-060A-A849-1F98422359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2B61EED0-C3EE-5014-4F25-23C131D39603}"/>
              </a:ext>
            </a:extLst>
          </p:cNvPr>
          <p:cNvSpPr txBox="1">
            <a:spLocks/>
          </p:cNvSpPr>
          <p:nvPr/>
        </p:nvSpPr>
        <p:spPr>
          <a:xfrm>
            <a:off x="181983" y="681037"/>
            <a:ext cx="10515600" cy="711742"/>
          </a:xfrm>
        </p:spPr>
        <p:txBody>
          <a:bodyPr anchor="b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is-IS" sz="4000" dirty="0"/>
              <a:t>YTD mismunur áætlun </a:t>
            </a:r>
            <a:r>
              <a:rPr lang="is-IS" sz="4000" dirty="0" err="1"/>
              <a:t>vs</a:t>
            </a:r>
            <a:r>
              <a:rPr lang="is-IS" sz="4000" dirty="0"/>
              <a:t> raunsala</a:t>
            </a:r>
            <a:endParaRPr lang="en-US" sz="5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5D9C68-622E-845C-C658-4E1DEC6ABF23}"/>
              </a:ext>
            </a:extLst>
          </p:cNvPr>
          <p:cNvSpPr txBox="1">
            <a:spLocks/>
          </p:cNvSpPr>
          <p:nvPr/>
        </p:nvSpPr>
        <p:spPr>
          <a:xfrm>
            <a:off x="385916" y="1668308"/>
            <a:ext cx="9426678" cy="4850479"/>
          </a:xfrm>
        </p:spPr>
        <p:txBody>
          <a:bodyPr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GT America Rg" pitchFamily="2" charset="77"/>
                <a:ea typeface="GT America Rg" pitchFamily="2" charset="77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GT America Rg" pitchFamily="2" charset="77"/>
                <a:ea typeface="GT America Rg" pitchFamily="2" charset="77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GT America Rg" pitchFamily="2" charset="77"/>
                <a:ea typeface="GT America Rg" pitchFamily="2" charset="77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GT America Rg" pitchFamily="2" charset="77"/>
                <a:ea typeface="GT America Rg" pitchFamily="2" charset="77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GT America Rg" pitchFamily="2" charset="77"/>
                <a:ea typeface="GT America Rg" pitchFamily="2" charset="77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is-IS" dirty="0"/>
              <a:t>Áframhaldandi samdráttur í sölu 12 mánaða korta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is-IS" dirty="0"/>
              <a:t>Mánaðarkort ganga vel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is-IS" dirty="0"/>
              <a:t>Mikill samdráttur í sölu Klapp pappírsvara (</a:t>
            </a:r>
            <a:r>
              <a:rPr lang="is-IS" dirty="0" err="1"/>
              <a:t>tíur</a:t>
            </a:r>
            <a:r>
              <a:rPr lang="is-IS" dirty="0"/>
              <a:t>, 24hr og 72hr)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is-I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5EB90A2-4696-3CA2-8B5B-72659BF14B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25058" y="3248640"/>
            <a:ext cx="7029450" cy="3448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77868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E2D9F4-421B-0DCB-41E3-7DD19B5B40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9C6B29D-70B7-39F6-8005-5B3DC8957EF1}"/>
              </a:ext>
            </a:extLst>
          </p:cNvPr>
          <p:cNvSpPr txBox="1">
            <a:spLocks/>
          </p:cNvSpPr>
          <p:nvPr/>
        </p:nvSpPr>
        <p:spPr>
          <a:xfrm>
            <a:off x="181983" y="681037"/>
            <a:ext cx="10515600" cy="711742"/>
          </a:xfrm>
        </p:spPr>
        <p:txBody>
          <a:bodyPr anchor="b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is-IS" sz="4000" dirty="0"/>
              <a:t>Áhrif EMV og baukar – aðrir vöruflokkar</a:t>
            </a:r>
            <a:endParaRPr lang="en-US" sz="5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80ADC2-A96E-3CA5-DA0B-36E1760F296F}"/>
              </a:ext>
            </a:extLst>
          </p:cNvPr>
          <p:cNvSpPr txBox="1">
            <a:spLocks/>
          </p:cNvSpPr>
          <p:nvPr/>
        </p:nvSpPr>
        <p:spPr>
          <a:xfrm>
            <a:off x="385916" y="1668308"/>
            <a:ext cx="9426678" cy="4850479"/>
          </a:xfrm>
        </p:spPr>
        <p:txBody>
          <a:bodyPr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GT America Rg" pitchFamily="2" charset="77"/>
                <a:ea typeface="GT America Rg" pitchFamily="2" charset="77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GT America Rg" pitchFamily="2" charset="77"/>
                <a:ea typeface="GT America Rg" pitchFamily="2" charset="77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GT America Rg" pitchFamily="2" charset="77"/>
                <a:ea typeface="GT America Rg" pitchFamily="2" charset="77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GT America Rg" pitchFamily="2" charset="77"/>
                <a:ea typeface="GT America Rg" pitchFamily="2" charset="77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GT America Rg" pitchFamily="2" charset="77"/>
                <a:ea typeface="GT America Rg" pitchFamily="2" charset="77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is-IS" dirty="0"/>
              <a:t>Yfirfærsla úr almennum miðum í Klappinu yfir í </a:t>
            </a:r>
            <a:r>
              <a:rPr lang="is-IS" dirty="0" err="1"/>
              <a:t>snertilausar</a:t>
            </a:r>
            <a:r>
              <a:rPr lang="is-IS" dirty="0"/>
              <a:t> greiðslur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is-IS" dirty="0"/>
              <a:t>Minni sala á Klapp 10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is-IS" dirty="0"/>
              <a:t>Mjög lítið um kvartanir vegna baukanna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is-IS" dirty="0"/>
              <a:t>Mest áður en breytingarnar tóku gildi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is-I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E424163-49A7-5806-EB19-2CAFDBB51B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79406" y="4316361"/>
            <a:ext cx="5846227" cy="1443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5945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D59130-263F-0437-8E76-B7CC870B0C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085B5C9-DE2F-67E0-1804-A329F9919023}"/>
              </a:ext>
            </a:extLst>
          </p:cNvPr>
          <p:cNvSpPr txBox="1">
            <a:spLocks/>
          </p:cNvSpPr>
          <p:nvPr/>
        </p:nvSpPr>
        <p:spPr>
          <a:xfrm>
            <a:off x="181983" y="681037"/>
            <a:ext cx="10515600" cy="711742"/>
          </a:xfrm>
        </p:spPr>
        <p:txBody>
          <a:bodyPr anchor="b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is-IS" sz="4000" dirty="0" err="1"/>
              <a:t>Snertilausar</a:t>
            </a:r>
            <a:r>
              <a:rPr lang="is-IS" sz="4000" dirty="0"/>
              <a:t> greiðslur – þróun og erlend velta</a:t>
            </a:r>
            <a:endParaRPr lang="en-US" sz="5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37A346-B586-EB5D-9369-4A098F7C7C61}"/>
              </a:ext>
            </a:extLst>
          </p:cNvPr>
          <p:cNvSpPr txBox="1">
            <a:spLocks/>
          </p:cNvSpPr>
          <p:nvPr/>
        </p:nvSpPr>
        <p:spPr>
          <a:xfrm>
            <a:off x="385916" y="1668308"/>
            <a:ext cx="9398620" cy="4850479"/>
          </a:xfrm>
        </p:spPr>
        <p:txBody>
          <a:bodyPr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GT America Rg" pitchFamily="2" charset="77"/>
                <a:ea typeface="GT America Rg" pitchFamily="2" charset="77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GT America Rg" pitchFamily="2" charset="77"/>
                <a:ea typeface="GT America Rg" pitchFamily="2" charset="77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GT America Rg" pitchFamily="2" charset="77"/>
                <a:ea typeface="GT America Rg" pitchFamily="2" charset="77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GT America Rg" pitchFamily="2" charset="77"/>
                <a:ea typeface="GT America Rg" pitchFamily="2" charset="77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GT America Rg" pitchFamily="2" charset="77"/>
                <a:ea typeface="GT America Rg" pitchFamily="2" charset="77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endParaRPr lang="is-I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is-IS" dirty="0"/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27C840C6-0E9B-90ED-E62B-18053E26CBB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15925735"/>
              </p:ext>
            </p:extLst>
          </p:nvPr>
        </p:nvGraphicFramePr>
        <p:xfrm>
          <a:off x="3498846" y="1739018"/>
          <a:ext cx="7011839" cy="37594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8" name="Picture 7">
            <a:extLst>
              <a:ext uri="{FF2B5EF4-FFF2-40B4-BE49-F238E27FC236}">
                <a16:creationId xmlns:a16="http://schemas.microsoft.com/office/drawing/2014/main" id="{F7A1F062-5FF8-0BC8-32C8-84557C74BD5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005" y="3106993"/>
            <a:ext cx="3409841" cy="1476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72930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6FFBF8-758D-707C-5CBD-B2356C5856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25C03A0-B0E5-8C46-3166-CB37C1E35CB0}"/>
              </a:ext>
            </a:extLst>
          </p:cNvPr>
          <p:cNvSpPr txBox="1">
            <a:spLocks/>
          </p:cNvSpPr>
          <p:nvPr/>
        </p:nvSpPr>
        <p:spPr>
          <a:xfrm>
            <a:off x="181983" y="681037"/>
            <a:ext cx="10515600" cy="711742"/>
          </a:xfrm>
        </p:spPr>
        <p:txBody>
          <a:bodyPr anchor="b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is-IS" sz="4000" dirty="0"/>
              <a:t>Erlend kortavelta - Heild (jan-júlí)</a:t>
            </a:r>
            <a:endParaRPr lang="en-US" sz="54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78A78B2-BC0B-CCC7-E52F-C677D6E95C1D}"/>
              </a:ext>
            </a:extLst>
          </p:cNvPr>
          <p:cNvSpPr txBox="1">
            <a:spLocks/>
          </p:cNvSpPr>
          <p:nvPr/>
        </p:nvSpPr>
        <p:spPr>
          <a:xfrm>
            <a:off x="385915" y="1668308"/>
            <a:ext cx="9652819" cy="4850479"/>
          </a:xfrm>
        </p:spPr>
        <p:txBody>
          <a:bodyPr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GT America Rg" pitchFamily="2" charset="77"/>
                <a:ea typeface="GT America Rg" pitchFamily="2" charset="77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GT America Rg" pitchFamily="2" charset="77"/>
                <a:ea typeface="GT America Rg" pitchFamily="2" charset="77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GT America Rg" pitchFamily="2" charset="77"/>
                <a:ea typeface="GT America Rg" pitchFamily="2" charset="77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GT America Rg" pitchFamily="2" charset="77"/>
                <a:ea typeface="GT America Rg" pitchFamily="2" charset="77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GT America Rg" pitchFamily="2" charset="77"/>
                <a:ea typeface="GT America Rg" pitchFamily="2" charset="77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is-IS" dirty="0"/>
              <a:t>Meirihluti veltu í snertilausum greiðslum kemur frá erlendum kortum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is-IS" dirty="0"/>
              <a:t>Erlend kortavelta mars – júlí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is-IS" dirty="0"/>
              <a:t>Ca. 115 milljónir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is-IS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is-IS" dirty="0"/>
          </a:p>
          <a:p>
            <a:pPr algn="l"/>
            <a:endParaRPr lang="is-I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is-I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7874AAA-230A-29DB-EB56-6E846A46A3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90584" y="2850072"/>
            <a:ext cx="4248150" cy="306705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10ACD1BF-32CB-CE2E-8126-F8D4ACB4693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82758" y="4159914"/>
            <a:ext cx="2821433" cy="175720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AC291EA-C3CB-FD2B-25F3-3454E575026C}"/>
              </a:ext>
            </a:extLst>
          </p:cNvPr>
          <p:cNvSpPr txBox="1"/>
          <p:nvPr/>
        </p:nvSpPr>
        <p:spPr>
          <a:xfrm>
            <a:off x="1570529" y="3724215"/>
            <a:ext cx="32458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s-IS" dirty="0"/>
              <a:t>Hlutföll kortaveltu (</a:t>
            </a:r>
            <a:r>
              <a:rPr lang="is-IS" dirty="0" err="1"/>
              <a:t>Teya</a:t>
            </a:r>
            <a:r>
              <a:rPr lang="is-IS" dirty="0"/>
              <a:t> + </a:t>
            </a:r>
            <a:r>
              <a:rPr lang="is-IS" dirty="0" err="1"/>
              <a:t>cEMV</a:t>
            </a:r>
            <a:r>
              <a:rPr lang="is-I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4790694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43846297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Strætó powerpoint grunnur</Template>
  <TotalTime>15535</TotalTime>
  <Words>116</Words>
  <Application>Microsoft Office PowerPoint</Application>
  <PresentationFormat>Widescreen</PresentationFormat>
  <Paragraphs>25</Paragraphs>
  <Slides>7</Slides>
  <Notes>5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Aptos</vt:lpstr>
      <vt:lpstr>Arial</vt:lpstr>
      <vt:lpstr>Calibri</vt:lpstr>
      <vt:lpstr>GT America Rg</vt:lpstr>
      <vt:lpstr>1_Custom Design</vt:lpstr>
      <vt:lpstr>Custom Design</vt:lpstr>
      <vt:lpstr>2_Custom Design</vt:lpstr>
      <vt:lpstr>Worksheet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Markús Vilhjálmsson</dc:creator>
  <cp:lastModifiedBy>Herdís Steinarsdóttir</cp:lastModifiedBy>
  <cp:revision>9</cp:revision>
  <dcterms:created xsi:type="dcterms:W3CDTF">2024-08-13T12:47:25Z</dcterms:created>
  <dcterms:modified xsi:type="dcterms:W3CDTF">2025-08-22T13:41:55Z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0d2758a-b8e1-4a13-88ef-b2769acbf286_Enabled">
    <vt:lpwstr>true</vt:lpwstr>
  </property>
  <property fmtid="{D5CDD505-2E9C-101B-9397-08002B2CF9AE}" pid="3" name="MSIP_Label_e0d2758a-b8e1-4a13-88ef-b2769acbf286_SetDate">
    <vt:lpwstr>2025-05-21T12:07:31Z</vt:lpwstr>
  </property>
  <property fmtid="{D5CDD505-2E9C-101B-9397-08002B2CF9AE}" pid="4" name="MSIP_Label_e0d2758a-b8e1-4a13-88ef-b2769acbf286_Method">
    <vt:lpwstr>Standard</vt:lpwstr>
  </property>
  <property fmtid="{D5CDD505-2E9C-101B-9397-08002B2CF9AE}" pid="5" name="MSIP_Label_e0d2758a-b8e1-4a13-88ef-b2769acbf286_Name">
    <vt:lpwstr>Almennt vinnuskjal</vt:lpwstr>
  </property>
  <property fmtid="{D5CDD505-2E9C-101B-9397-08002B2CF9AE}" pid="6" name="MSIP_Label_e0d2758a-b8e1-4a13-88ef-b2769acbf286_SiteId">
    <vt:lpwstr>f5cb12e6-3a24-4602-bd0e-38d4b90f5e4f</vt:lpwstr>
  </property>
  <property fmtid="{D5CDD505-2E9C-101B-9397-08002B2CF9AE}" pid="7" name="MSIP_Label_e0d2758a-b8e1-4a13-88ef-b2769acbf286_ActionId">
    <vt:lpwstr>ed66973f-0474-42ca-bb59-d77cab0ccb01</vt:lpwstr>
  </property>
  <property fmtid="{D5CDD505-2E9C-101B-9397-08002B2CF9AE}" pid="8" name="MSIP_Label_e0d2758a-b8e1-4a13-88ef-b2769acbf286_ContentBits">
    <vt:lpwstr>0</vt:lpwstr>
  </property>
  <property fmtid="{D5CDD505-2E9C-101B-9397-08002B2CF9AE}" pid="9" name="MSIP_Label_e0d2758a-b8e1-4a13-88ef-b2769acbf286_Tag">
    <vt:lpwstr>10, 3, 0, 1</vt:lpwstr>
  </property>
</Properties>
</file>