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51" r:id="rId4"/>
    <p:sldMasterId id="2147483654" r:id="rId5"/>
    <p:sldMasterId id="2147483655" r:id="rId6"/>
  </p:sldMasterIdLst>
  <p:sldIdLst>
    <p:sldId id="257" r:id="rId7"/>
    <p:sldId id="264" r:id="rId8"/>
    <p:sldId id="256" r:id="rId9"/>
    <p:sldId id="263" r:id="rId10"/>
    <p:sldId id="261" r:id="rId11"/>
  </p:sldIdLst>
  <p:sldSz cx="12192000" cy="6858000"/>
  <p:notesSz cx="6858000" cy="9144000"/>
  <p:embeddedFontLst>
    <p:embeddedFont>
      <p:font typeface="GT America Rg" panose="00000800000000000000" charset="0"/>
      <p:regular r:id="rId12"/>
      <p:bold r:id="rId13"/>
      <p:italic r:id="rId14"/>
      <p:boldItalic r:id="rId15"/>
    </p:embeddedFont>
  </p:embeddedFontLst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B62A7C-4AF3-4368-A4CC-FA2634A87519}" v="34" dt="2024-11-13T10:34:32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6247" autoAdjust="0"/>
  </p:normalViewPr>
  <p:slideViewPr>
    <p:cSldViewPr snapToGrid="0" snapToObjects="1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font" Target="fonts/font4.fntdata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font" Target="fonts/font3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ísa Kristmannsdóttir" userId="c8067206-d396-49cb-b305-d81cd2e19d80" providerId="ADAL" clId="{C0B62A7C-4AF3-4368-A4CC-FA2634A87519}"/>
    <pc:docChg chg="undo custSel addSld delSld modSld sldOrd">
      <pc:chgData name="Elísa Kristmannsdóttir" userId="c8067206-d396-49cb-b305-d81cd2e19d80" providerId="ADAL" clId="{C0B62A7C-4AF3-4368-A4CC-FA2634A87519}" dt="2024-11-13T10:34:36.869" v="4901" actId="1076"/>
      <pc:docMkLst>
        <pc:docMk/>
      </pc:docMkLst>
      <pc:sldChg chg="addSp delSp modSp mod ord">
        <pc:chgData name="Elísa Kristmannsdóttir" userId="c8067206-d396-49cb-b305-d81cd2e19d80" providerId="ADAL" clId="{C0B62A7C-4AF3-4368-A4CC-FA2634A87519}" dt="2024-11-13T10:34:36.869" v="4901" actId="1076"/>
        <pc:sldMkLst>
          <pc:docMk/>
          <pc:sldMk cId="1556325827" sldId="256"/>
        </pc:sldMkLst>
        <pc:spChg chg="del mod">
          <ac:chgData name="Elísa Kristmannsdóttir" userId="c8067206-d396-49cb-b305-d81cd2e19d80" providerId="ADAL" clId="{C0B62A7C-4AF3-4368-A4CC-FA2634A87519}" dt="2024-11-12T16:31:24.292" v="3619" actId="478"/>
          <ac:spMkLst>
            <pc:docMk/>
            <pc:sldMk cId="1556325827" sldId="256"/>
            <ac:spMk id="3" creationId="{E64A2075-4322-A4D9-E94D-BBB1E116C617}"/>
          </ac:spMkLst>
        </pc:spChg>
        <pc:spChg chg="del mod">
          <ac:chgData name="Elísa Kristmannsdóttir" userId="c8067206-d396-49cb-b305-d81cd2e19d80" providerId="ADAL" clId="{C0B62A7C-4AF3-4368-A4CC-FA2634A87519}" dt="2024-11-12T16:27:18.508" v="3577" actId="478"/>
          <ac:spMkLst>
            <pc:docMk/>
            <pc:sldMk cId="1556325827" sldId="256"/>
            <ac:spMk id="6" creationId="{692369BA-5182-E6CF-2879-A9E65540A75E}"/>
          </ac:spMkLst>
        </pc:spChg>
        <pc:spChg chg="mod">
          <ac:chgData name="Elísa Kristmannsdóttir" userId="c8067206-d396-49cb-b305-d81cd2e19d80" providerId="ADAL" clId="{C0B62A7C-4AF3-4368-A4CC-FA2634A87519}" dt="2024-11-13T09:59:39.102" v="4892" actId="1076"/>
          <ac:spMkLst>
            <pc:docMk/>
            <pc:sldMk cId="1556325827" sldId="256"/>
            <ac:spMk id="7" creationId="{3C37F058-A914-154E-877F-D36ECA39AE3F}"/>
          </ac:spMkLst>
        </pc:spChg>
        <pc:spChg chg="mod">
          <ac:chgData name="Elísa Kristmannsdóttir" userId="c8067206-d396-49cb-b305-d81cd2e19d80" providerId="ADAL" clId="{C0B62A7C-4AF3-4368-A4CC-FA2634A87519}" dt="2024-11-13T10:00:09.565" v="4896" actId="6549"/>
          <ac:spMkLst>
            <pc:docMk/>
            <pc:sldMk cId="1556325827" sldId="256"/>
            <ac:spMk id="8" creationId="{1BB48BF7-CAAF-E748-AA0C-C536AB0B2FB2}"/>
          </ac:spMkLst>
        </pc:spChg>
        <pc:picChg chg="add del mod">
          <ac:chgData name="Elísa Kristmannsdóttir" userId="c8067206-d396-49cb-b305-d81cd2e19d80" providerId="ADAL" clId="{C0B62A7C-4AF3-4368-A4CC-FA2634A87519}" dt="2024-11-12T15:21:24.243" v="1133" actId="478"/>
          <ac:picMkLst>
            <pc:docMk/>
            <pc:sldMk cId="1556325827" sldId="256"/>
            <ac:picMk id="2" creationId="{DDBDBB91-84D7-6016-48B0-5861C360377A}"/>
          </ac:picMkLst>
        </pc:picChg>
        <pc:picChg chg="add del mod">
          <ac:chgData name="Elísa Kristmannsdóttir" userId="c8067206-d396-49cb-b305-d81cd2e19d80" providerId="ADAL" clId="{C0B62A7C-4AF3-4368-A4CC-FA2634A87519}" dt="2024-11-12T15:24:12.971" v="1167" actId="478"/>
          <ac:picMkLst>
            <pc:docMk/>
            <pc:sldMk cId="1556325827" sldId="256"/>
            <ac:picMk id="9" creationId="{0C58689B-1981-0500-4103-FB3128F5790C}"/>
          </ac:picMkLst>
        </pc:picChg>
        <pc:picChg chg="add del mod">
          <ac:chgData name="Elísa Kristmannsdóttir" userId="c8067206-d396-49cb-b305-d81cd2e19d80" providerId="ADAL" clId="{C0B62A7C-4AF3-4368-A4CC-FA2634A87519}" dt="2024-11-13T10:34:20.974" v="4899" actId="478"/>
          <ac:picMkLst>
            <pc:docMk/>
            <pc:sldMk cId="1556325827" sldId="256"/>
            <ac:picMk id="10" creationId="{E8D5BA9B-72C6-AFEF-8BC0-FB10DCF47129}"/>
          </ac:picMkLst>
        </pc:picChg>
        <pc:picChg chg="add del mod">
          <ac:chgData name="Elísa Kristmannsdóttir" userId="c8067206-d396-49cb-b305-d81cd2e19d80" providerId="ADAL" clId="{C0B62A7C-4AF3-4368-A4CC-FA2634A87519}" dt="2024-11-12T16:28:39.948" v="3587" actId="478"/>
          <ac:picMkLst>
            <pc:docMk/>
            <pc:sldMk cId="1556325827" sldId="256"/>
            <ac:picMk id="11" creationId="{E4035153-4BB8-CA59-5812-76E06D3E2170}"/>
          </ac:picMkLst>
        </pc:picChg>
        <pc:picChg chg="add del mod">
          <ac:chgData name="Elísa Kristmannsdóttir" userId="c8067206-d396-49cb-b305-d81cd2e19d80" providerId="ADAL" clId="{C0B62A7C-4AF3-4368-A4CC-FA2634A87519}" dt="2024-11-12T16:28:39.008" v="3586" actId="478"/>
          <ac:picMkLst>
            <pc:docMk/>
            <pc:sldMk cId="1556325827" sldId="256"/>
            <ac:picMk id="12" creationId="{A229FCDE-2B03-0C91-6880-0BFDC96337D4}"/>
          </ac:picMkLst>
        </pc:picChg>
        <pc:picChg chg="add mod">
          <ac:chgData name="Elísa Kristmannsdóttir" userId="c8067206-d396-49cb-b305-d81cd2e19d80" providerId="ADAL" clId="{C0B62A7C-4AF3-4368-A4CC-FA2634A87519}" dt="2024-11-12T16:38:11.251" v="3624" actId="1076"/>
          <ac:picMkLst>
            <pc:docMk/>
            <pc:sldMk cId="1556325827" sldId="256"/>
            <ac:picMk id="13" creationId="{8B0A9010-693A-90B3-BE6E-A313195A8ED6}"/>
          </ac:picMkLst>
        </pc:picChg>
        <pc:picChg chg="add mod">
          <ac:chgData name="Elísa Kristmannsdóttir" userId="c8067206-d396-49cb-b305-d81cd2e19d80" providerId="ADAL" clId="{C0B62A7C-4AF3-4368-A4CC-FA2634A87519}" dt="2024-11-13T10:34:36.869" v="4901" actId="1076"/>
          <ac:picMkLst>
            <pc:docMk/>
            <pc:sldMk cId="1556325827" sldId="256"/>
            <ac:picMk id="14" creationId="{07943733-3E1B-2462-7793-84E909EB8091}"/>
          </ac:picMkLst>
        </pc:picChg>
      </pc:sldChg>
      <pc:sldChg chg="modSp mod">
        <pc:chgData name="Elísa Kristmannsdóttir" userId="c8067206-d396-49cb-b305-d81cd2e19d80" providerId="ADAL" clId="{C0B62A7C-4AF3-4368-A4CC-FA2634A87519}" dt="2024-11-12T08:51:32.233" v="22" actId="20577"/>
        <pc:sldMkLst>
          <pc:docMk/>
          <pc:sldMk cId="3855362300" sldId="257"/>
        </pc:sldMkLst>
        <pc:spChg chg="mod">
          <ac:chgData name="Elísa Kristmannsdóttir" userId="c8067206-d396-49cb-b305-d81cd2e19d80" providerId="ADAL" clId="{C0B62A7C-4AF3-4368-A4CC-FA2634A87519}" dt="2024-11-12T08:51:24.010" v="17" actId="20577"/>
          <ac:spMkLst>
            <pc:docMk/>
            <pc:sldMk cId="3855362300" sldId="257"/>
            <ac:spMk id="7" creationId="{17CFED84-3C76-A747-94D4-DC3D4EBB8840}"/>
          </ac:spMkLst>
        </pc:spChg>
        <pc:spChg chg="mod">
          <ac:chgData name="Elísa Kristmannsdóttir" userId="c8067206-d396-49cb-b305-d81cd2e19d80" providerId="ADAL" clId="{C0B62A7C-4AF3-4368-A4CC-FA2634A87519}" dt="2024-11-12T08:51:32.233" v="22" actId="20577"/>
          <ac:spMkLst>
            <pc:docMk/>
            <pc:sldMk cId="3855362300" sldId="257"/>
            <ac:spMk id="10" creationId="{3664F71E-3F21-1B4D-9CBB-0C64C7B8833B}"/>
          </ac:spMkLst>
        </pc:spChg>
      </pc:sldChg>
      <pc:sldChg chg="addSp delSp modSp del mod ord">
        <pc:chgData name="Elísa Kristmannsdóttir" userId="c8067206-d396-49cb-b305-d81cd2e19d80" providerId="ADAL" clId="{C0B62A7C-4AF3-4368-A4CC-FA2634A87519}" dt="2024-11-13T09:47:27.114" v="4857" actId="47"/>
        <pc:sldMkLst>
          <pc:docMk/>
          <pc:sldMk cId="486070974" sldId="258"/>
        </pc:sldMkLst>
        <pc:spChg chg="mod">
          <ac:chgData name="Elísa Kristmannsdóttir" userId="c8067206-d396-49cb-b305-d81cd2e19d80" providerId="ADAL" clId="{C0B62A7C-4AF3-4368-A4CC-FA2634A87519}" dt="2024-11-12T16:22:49.760" v="3516" actId="1076"/>
          <ac:spMkLst>
            <pc:docMk/>
            <pc:sldMk cId="486070974" sldId="258"/>
            <ac:spMk id="10" creationId="{0EFF6A49-B03E-9B41-81DE-C9E724C65BF0}"/>
          </ac:spMkLst>
        </pc:spChg>
        <pc:spChg chg="mod ord">
          <ac:chgData name="Elísa Kristmannsdóttir" userId="c8067206-d396-49cb-b305-d81cd2e19d80" providerId="ADAL" clId="{C0B62A7C-4AF3-4368-A4CC-FA2634A87519}" dt="2024-11-12T16:22:36.250" v="3514" actId="14100"/>
          <ac:spMkLst>
            <pc:docMk/>
            <pc:sldMk cId="486070974" sldId="258"/>
            <ac:spMk id="11" creationId="{FB9106B4-AB90-F34F-B549-7B70ACB459C5}"/>
          </ac:spMkLst>
        </pc:spChg>
        <pc:spChg chg="del">
          <ac:chgData name="Elísa Kristmannsdóttir" userId="c8067206-d396-49cb-b305-d81cd2e19d80" providerId="ADAL" clId="{C0B62A7C-4AF3-4368-A4CC-FA2634A87519}" dt="2024-11-12T08:56:37.005" v="112" actId="26606"/>
          <ac:spMkLst>
            <pc:docMk/>
            <pc:sldMk cId="486070974" sldId="258"/>
            <ac:spMk id="36" creationId="{AF6CB648-9554-488A-B457-99CAAD1DA528}"/>
          </ac:spMkLst>
        </pc:spChg>
        <pc:spChg chg="del">
          <ac:chgData name="Elísa Kristmannsdóttir" userId="c8067206-d396-49cb-b305-d81cd2e19d80" providerId="ADAL" clId="{C0B62A7C-4AF3-4368-A4CC-FA2634A87519}" dt="2024-11-12T08:56:37.005" v="112" actId="26606"/>
          <ac:spMkLst>
            <pc:docMk/>
            <pc:sldMk cId="486070974" sldId="258"/>
            <ac:spMk id="37" creationId="{E3ADCBE7-9330-1CDA-00EB-CDD12DB722FF}"/>
          </ac:spMkLst>
        </pc:spChg>
        <pc:spChg chg="add del">
          <ac:chgData name="Elísa Kristmannsdóttir" userId="c8067206-d396-49cb-b305-d81cd2e19d80" providerId="ADAL" clId="{C0B62A7C-4AF3-4368-A4CC-FA2634A87519}" dt="2024-11-12T08:57:39.770" v="130" actId="26606"/>
          <ac:spMkLst>
            <pc:docMk/>
            <pc:sldMk cId="486070974" sldId="258"/>
            <ac:spMk id="42" creationId="{0B9EE3F3-89B7-43C3-8651-C4C96830993D}"/>
          </ac:spMkLst>
        </pc:spChg>
        <pc:spChg chg="add del">
          <ac:chgData name="Elísa Kristmannsdóttir" userId="c8067206-d396-49cb-b305-d81cd2e19d80" providerId="ADAL" clId="{C0B62A7C-4AF3-4368-A4CC-FA2634A87519}" dt="2024-11-12T08:57:39.770" v="130" actId="26606"/>
          <ac:spMkLst>
            <pc:docMk/>
            <pc:sldMk cId="486070974" sldId="258"/>
            <ac:spMk id="44" creationId="{33AE4636-AEEC-45D6-84D4-7AC2DA48ECF8}"/>
          </ac:spMkLst>
        </pc:spChg>
        <pc:spChg chg="add del">
          <ac:chgData name="Elísa Kristmannsdóttir" userId="c8067206-d396-49cb-b305-d81cd2e19d80" providerId="ADAL" clId="{C0B62A7C-4AF3-4368-A4CC-FA2634A87519}" dt="2024-11-12T08:57:39.770" v="130" actId="26606"/>
          <ac:spMkLst>
            <pc:docMk/>
            <pc:sldMk cId="486070974" sldId="258"/>
            <ac:spMk id="46" creationId="{8D9CE0F4-2EB2-4F1F-8AAC-DB3571D9FE10}"/>
          </ac:spMkLst>
        </pc:spChg>
        <pc:spChg chg="add del">
          <ac:chgData name="Elísa Kristmannsdóttir" userId="c8067206-d396-49cb-b305-d81cd2e19d80" providerId="ADAL" clId="{C0B62A7C-4AF3-4368-A4CC-FA2634A87519}" dt="2024-11-12T08:57:18.970" v="121" actId="26606"/>
          <ac:spMkLst>
            <pc:docMk/>
            <pc:sldMk cId="486070974" sldId="258"/>
            <ac:spMk id="51" creationId="{0B9EE3F3-89B7-43C3-8651-C4C96830993D}"/>
          </ac:spMkLst>
        </pc:spChg>
        <pc:spChg chg="add del">
          <ac:chgData name="Elísa Kristmannsdóttir" userId="c8067206-d396-49cb-b305-d81cd2e19d80" providerId="ADAL" clId="{C0B62A7C-4AF3-4368-A4CC-FA2634A87519}" dt="2024-11-12T08:57:18.970" v="121" actId="26606"/>
          <ac:spMkLst>
            <pc:docMk/>
            <pc:sldMk cId="486070974" sldId="258"/>
            <ac:spMk id="53" creationId="{33AE4636-AEEC-45D6-84D4-7AC2DA48ECF8}"/>
          </ac:spMkLst>
        </pc:spChg>
        <pc:spChg chg="add del">
          <ac:chgData name="Elísa Kristmannsdóttir" userId="c8067206-d396-49cb-b305-d81cd2e19d80" providerId="ADAL" clId="{C0B62A7C-4AF3-4368-A4CC-FA2634A87519}" dt="2024-11-12T08:57:18.970" v="121" actId="26606"/>
          <ac:spMkLst>
            <pc:docMk/>
            <pc:sldMk cId="486070974" sldId="258"/>
            <ac:spMk id="55" creationId="{8D9CE0F4-2EB2-4F1F-8AAC-DB3571D9FE10}"/>
          </ac:spMkLst>
        </pc:spChg>
        <pc:spChg chg="add del">
          <ac:chgData name="Elísa Kristmannsdóttir" userId="c8067206-d396-49cb-b305-d81cd2e19d80" providerId="ADAL" clId="{C0B62A7C-4AF3-4368-A4CC-FA2634A87519}" dt="2024-11-12T08:57:21.511" v="123" actId="26606"/>
          <ac:spMkLst>
            <pc:docMk/>
            <pc:sldMk cId="486070974" sldId="258"/>
            <ac:spMk id="57" creationId="{90D01200-0224-43C5-AB38-FB4D16B73FB7}"/>
          </ac:spMkLst>
        </pc:spChg>
        <pc:spChg chg="add del">
          <ac:chgData name="Elísa Kristmannsdóttir" userId="c8067206-d396-49cb-b305-d81cd2e19d80" providerId="ADAL" clId="{C0B62A7C-4AF3-4368-A4CC-FA2634A87519}" dt="2024-11-12T08:57:21.511" v="123" actId="26606"/>
          <ac:spMkLst>
            <pc:docMk/>
            <pc:sldMk cId="486070974" sldId="258"/>
            <ac:spMk id="58" creationId="{728A44A4-A002-4A88-9FC9-1D0566C97A47}"/>
          </ac:spMkLst>
        </pc:spChg>
        <pc:spChg chg="add del">
          <ac:chgData name="Elísa Kristmannsdóttir" userId="c8067206-d396-49cb-b305-d81cd2e19d80" providerId="ADAL" clId="{C0B62A7C-4AF3-4368-A4CC-FA2634A87519}" dt="2024-11-12T08:57:21.511" v="123" actId="26606"/>
          <ac:spMkLst>
            <pc:docMk/>
            <pc:sldMk cId="486070974" sldId="258"/>
            <ac:spMk id="59" creationId="{3E7D5C7B-DD16-401B-85CE-4AAA2A4F5136}"/>
          </ac:spMkLst>
        </pc:spChg>
        <pc:spChg chg="add del">
          <ac:chgData name="Elísa Kristmannsdóttir" userId="c8067206-d396-49cb-b305-d81cd2e19d80" providerId="ADAL" clId="{C0B62A7C-4AF3-4368-A4CC-FA2634A87519}" dt="2024-11-12T08:57:24.477" v="125" actId="26606"/>
          <ac:spMkLst>
            <pc:docMk/>
            <pc:sldMk cId="486070974" sldId="258"/>
            <ac:spMk id="61" creationId="{0E3596DD-156A-473E-9BB3-C6A29F7574E9}"/>
          </ac:spMkLst>
        </pc:spChg>
        <pc:spChg chg="add del">
          <ac:chgData name="Elísa Kristmannsdóttir" userId="c8067206-d396-49cb-b305-d81cd2e19d80" providerId="ADAL" clId="{C0B62A7C-4AF3-4368-A4CC-FA2634A87519}" dt="2024-11-12T08:57:24.477" v="125" actId="26606"/>
          <ac:spMkLst>
            <pc:docMk/>
            <pc:sldMk cId="486070974" sldId="258"/>
            <ac:spMk id="62" creationId="{2C46C4D6-C474-4E92-B52E-944C1118F7B6}"/>
          </ac:spMkLst>
        </pc:spChg>
        <pc:spChg chg="add del">
          <ac:chgData name="Elísa Kristmannsdóttir" userId="c8067206-d396-49cb-b305-d81cd2e19d80" providerId="ADAL" clId="{C0B62A7C-4AF3-4368-A4CC-FA2634A87519}" dt="2024-11-12T08:57:27.350" v="127" actId="26606"/>
          <ac:spMkLst>
            <pc:docMk/>
            <pc:sldMk cId="486070974" sldId="258"/>
            <ac:spMk id="64" creationId="{0288C6B4-AFC3-407F-A595-EFFD38D4CCAF}"/>
          </ac:spMkLst>
        </pc:spChg>
        <pc:spChg chg="add del">
          <ac:chgData name="Elísa Kristmannsdóttir" userId="c8067206-d396-49cb-b305-d81cd2e19d80" providerId="ADAL" clId="{C0B62A7C-4AF3-4368-A4CC-FA2634A87519}" dt="2024-11-12T08:57:27.350" v="127" actId="26606"/>
          <ac:spMkLst>
            <pc:docMk/>
            <pc:sldMk cId="486070974" sldId="258"/>
            <ac:spMk id="65" creationId="{CF236821-17FE-429B-8D2C-08E13A64EA40}"/>
          </ac:spMkLst>
        </pc:spChg>
        <pc:spChg chg="add del">
          <ac:chgData name="Elísa Kristmannsdóttir" userId="c8067206-d396-49cb-b305-d81cd2e19d80" providerId="ADAL" clId="{C0B62A7C-4AF3-4368-A4CC-FA2634A87519}" dt="2024-11-12T08:57:27.350" v="127" actId="26606"/>
          <ac:spMkLst>
            <pc:docMk/>
            <pc:sldMk cId="486070974" sldId="258"/>
            <ac:spMk id="66" creationId="{C0BDBCD2-E081-43AB-9119-C55465E59757}"/>
          </ac:spMkLst>
        </pc:spChg>
        <pc:spChg chg="add del">
          <ac:chgData name="Elísa Kristmannsdóttir" userId="c8067206-d396-49cb-b305-d81cd2e19d80" providerId="ADAL" clId="{C0B62A7C-4AF3-4368-A4CC-FA2634A87519}" dt="2024-11-12T08:57:27.350" v="127" actId="26606"/>
          <ac:spMkLst>
            <pc:docMk/>
            <pc:sldMk cId="486070974" sldId="258"/>
            <ac:spMk id="67" creationId="{98E79BE4-34FE-485A-98A5-92CE8F7C4743}"/>
          </ac:spMkLst>
        </pc:spChg>
        <pc:spChg chg="add del">
          <ac:chgData name="Elísa Kristmannsdóttir" userId="c8067206-d396-49cb-b305-d81cd2e19d80" providerId="ADAL" clId="{C0B62A7C-4AF3-4368-A4CC-FA2634A87519}" dt="2024-11-12T08:57:27.350" v="127" actId="26606"/>
          <ac:spMkLst>
            <pc:docMk/>
            <pc:sldMk cId="486070974" sldId="258"/>
            <ac:spMk id="68" creationId="{7A5F0580-5EE9-419F-96EE-B6529EF6E7D0}"/>
          </ac:spMkLst>
        </pc:spChg>
        <pc:spChg chg="add del">
          <ac:chgData name="Elísa Kristmannsdóttir" userId="c8067206-d396-49cb-b305-d81cd2e19d80" providerId="ADAL" clId="{C0B62A7C-4AF3-4368-A4CC-FA2634A87519}" dt="2024-11-12T08:57:39.755" v="129" actId="26606"/>
          <ac:spMkLst>
            <pc:docMk/>
            <pc:sldMk cId="486070974" sldId="258"/>
            <ac:spMk id="70" creationId="{B47A3059-69F2-4E12-ACD8-A5FE28191966}"/>
          </ac:spMkLst>
        </pc:spChg>
        <pc:spChg chg="add del">
          <ac:chgData name="Elísa Kristmannsdóttir" userId="c8067206-d396-49cb-b305-d81cd2e19d80" providerId="ADAL" clId="{C0B62A7C-4AF3-4368-A4CC-FA2634A87519}" dt="2024-11-12T08:57:39.755" v="129" actId="26606"/>
          <ac:spMkLst>
            <pc:docMk/>
            <pc:sldMk cId="486070974" sldId="258"/>
            <ac:spMk id="71" creationId="{33AE4636-AEEC-45D6-84D4-7AC2DA48ECF8}"/>
          </ac:spMkLst>
        </pc:spChg>
        <pc:spChg chg="add del">
          <ac:chgData name="Elísa Kristmannsdóttir" userId="c8067206-d396-49cb-b305-d81cd2e19d80" providerId="ADAL" clId="{C0B62A7C-4AF3-4368-A4CC-FA2634A87519}" dt="2024-11-12T08:57:39.755" v="129" actId="26606"/>
          <ac:spMkLst>
            <pc:docMk/>
            <pc:sldMk cId="486070974" sldId="258"/>
            <ac:spMk id="72" creationId="{8D9CE0F4-2EB2-4F1F-8AAC-DB3571D9FE10}"/>
          </ac:spMkLst>
        </pc:spChg>
        <pc:spChg chg="add del">
          <ac:chgData name="Elísa Kristmannsdóttir" userId="c8067206-d396-49cb-b305-d81cd2e19d80" providerId="ADAL" clId="{C0B62A7C-4AF3-4368-A4CC-FA2634A87519}" dt="2024-11-12T08:58:59.277" v="151" actId="26606"/>
          <ac:spMkLst>
            <pc:docMk/>
            <pc:sldMk cId="486070974" sldId="258"/>
            <ac:spMk id="74" creationId="{0B9EE3F3-89B7-43C3-8651-C4C96830993D}"/>
          </ac:spMkLst>
        </pc:spChg>
        <pc:spChg chg="add del">
          <ac:chgData name="Elísa Kristmannsdóttir" userId="c8067206-d396-49cb-b305-d81cd2e19d80" providerId="ADAL" clId="{C0B62A7C-4AF3-4368-A4CC-FA2634A87519}" dt="2024-11-12T08:58:59.277" v="151" actId="26606"/>
          <ac:spMkLst>
            <pc:docMk/>
            <pc:sldMk cId="486070974" sldId="258"/>
            <ac:spMk id="75" creationId="{33AE4636-AEEC-45D6-84D4-7AC2DA48ECF8}"/>
          </ac:spMkLst>
        </pc:spChg>
        <pc:spChg chg="add del">
          <ac:chgData name="Elísa Kristmannsdóttir" userId="c8067206-d396-49cb-b305-d81cd2e19d80" providerId="ADAL" clId="{C0B62A7C-4AF3-4368-A4CC-FA2634A87519}" dt="2024-11-12T08:58:59.277" v="151" actId="26606"/>
          <ac:spMkLst>
            <pc:docMk/>
            <pc:sldMk cId="486070974" sldId="258"/>
            <ac:spMk id="76" creationId="{8D9CE0F4-2EB2-4F1F-8AAC-DB3571D9FE10}"/>
          </ac:spMkLst>
        </pc:spChg>
        <pc:spChg chg="add">
          <ac:chgData name="Elísa Kristmannsdóttir" userId="c8067206-d396-49cb-b305-d81cd2e19d80" providerId="ADAL" clId="{C0B62A7C-4AF3-4368-A4CC-FA2634A87519}" dt="2024-11-12T08:58:59.277" v="151" actId="26606"/>
          <ac:spMkLst>
            <pc:docMk/>
            <pc:sldMk cId="486070974" sldId="258"/>
            <ac:spMk id="81" creationId="{2C9A9DA9-7DC8-488B-A882-123947B0F3D9}"/>
          </ac:spMkLst>
        </pc:spChg>
        <pc:spChg chg="add">
          <ac:chgData name="Elísa Kristmannsdóttir" userId="c8067206-d396-49cb-b305-d81cd2e19d80" providerId="ADAL" clId="{C0B62A7C-4AF3-4368-A4CC-FA2634A87519}" dt="2024-11-12T08:58:59.277" v="151" actId="26606"/>
          <ac:spMkLst>
            <pc:docMk/>
            <pc:sldMk cId="486070974" sldId="258"/>
            <ac:spMk id="83" creationId="{57F6BDD4-E066-4008-8011-6CC31AEB4556}"/>
          </ac:spMkLst>
        </pc:spChg>
        <pc:spChg chg="add">
          <ac:chgData name="Elísa Kristmannsdóttir" userId="c8067206-d396-49cb-b305-d81cd2e19d80" providerId="ADAL" clId="{C0B62A7C-4AF3-4368-A4CC-FA2634A87519}" dt="2024-11-12T08:58:59.277" v="151" actId="26606"/>
          <ac:spMkLst>
            <pc:docMk/>
            <pc:sldMk cId="486070974" sldId="258"/>
            <ac:spMk id="85" creationId="{2711A8FB-68FC-45FC-B01E-38F809E2D439}"/>
          </ac:spMkLst>
        </pc:spChg>
        <pc:spChg chg="add">
          <ac:chgData name="Elísa Kristmannsdóttir" userId="c8067206-d396-49cb-b305-d81cd2e19d80" providerId="ADAL" clId="{C0B62A7C-4AF3-4368-A4CC-FA2634A87519}" dt="2024-11-12T08:58:59.277" v="151" actId="26606"/>
          <ac:spMkLst>
            <pc:docMk/>
            <pc:sldMk cId="486070974" sldId="258"/>
            <ac:spMk id="87" creationId="{2A865FE3-5FC9-4049-87CF-30019C46C0F5}"/>
          </ac:spMkLst>
        </pc:spChg>
        <pc:picChg chg="del">
          <ac:chgData name="Elísa Kristmannsdóttir" userId="c8067206-d396-49cb-b305-d81cd2e19d80" providerId="ADAL" clId="{C0B62A7C-4AF3-4368-A4CC-FA2634A87519}" dt="2024-11-12T08:53:18.702" v="36" actId="478"/>
          <ac:picMkLst>
            <pc:docMk/>
            <pc:sldMk cId="486070974" sldId="258"/>
            <ac:picMk id="2" creationId="{9CDE452B-128F-8B0B-A07F-229578997FD6}"/>
          </ac:picMkLst>
        </pc:picChg>
        <pc:picChg chg="add del mod ord">
          <ac:chgData name="Elísa Kristmannsdóttir" userId="c8067206-d396-49cb-b305-d81cd2e19d80" providerId="ADAL" clId="{C0B62A7C-4AF3-4368-A4CC-FA2634A87519}" dt="2024-11-12T14:21:40.985" v="538" actId="478"/>
          <ac:picMkLst>
            <pc:docMk/>
            <pc:sldMk cId="486070974" sldId="258"/>
            <ac:picMk id="3" creationId="{3EDD7A7D-72DF-E45A-91F3-2FA8E085CC0E}"/>
          </ac:picMkLst>
        </pc:picChg>
        <pc:picChg chg="add mod">
          <ac:chgData name="Elísa Kristmannsdóttir" userId="c8067206-d396-49cb-b305-d81cd2e19d80" providerId="ADAL" clId="{C0B62A7C-4AF3-4368-A4CC-FA2634A87519}" dt="2024-11-12T14:22:03.194" v="543" actId="1076"/>
          <ac:picMkLst>
            <pc:docMk/>
            <pc:sldMk cId="486070974" sldId="258"/>
            <ac:picMk id="6" creationId="{EAE47613-F049-C32A-42AF-9A3C5EE5689D}"/>
          </ac:picMkLst>
        </pc:picChg>
      </pc:sldChg>
      <pc:sldChg chg="del">
        <pc:chgData name="Elísa Kristmannsdóttir" userId="c8067206-d396-49cb-b305-d81cd2e19d80" providerId="ADAL" clId="{C0B62A7C-4AF3-4368-A4CC-FA2634A87519}" dt="2024-11-12T16:21:26.674" v="3508" actId="47"/>
        <pc:sldMkLst>
          <pc:docMk/>
          <pc:sldMk cId="271849448" sldId="260"/>
        </pc:sldMkLst>
      </pc:sldChg>
      <pc:sldChg chg="addSp delSp modSp add del mod">
        <pc:chgData name="Elísa Kristmannsdóttir" userId="c8067206-d396-49cb-b305-d81cd2e19d80" providerId="ADAL" clId="{C0B62A7C-4AF3-4368-A4CC-FA2634A87519}" dt="2024-11-12T16:21:23.898" v="3507" actId="47"/>
        <pc:sldMkLst>
          <pc:docMk/>
          <pc:sldMk cId="4128767903" sldId="262"/>
        </pc:sldMkLst>
        <pc:spChg chg="mod">
          <ac:chgData name="Elísa Kristmannsdóttir" userId="c8067206-d396-49cb-b305-d81cd2e19d80" providerId="ADAL" clId="{C0B62A7C-4AF3-4368-A4CC-FA2634A87519}" dt="2024-11-12T15:38:24.371" v="1682" actId="6549"/>
          <ac:spMkLst>
            <pc:docMk/>
            <pc:sldMk cId="4128767903" sldId="262"/>
            <ac:spMk id="3" creationId="{B52B727F-F999-DEDA-E157-E165359B42A2}"/>
          </ac:spMkLst>
        </pc:spChg>
        <pc:spChg chg="mod">
          <ac:chgData name="Elísa Kristmannsdóttir" userId="c8067206-d396-49cb-b305-d81cd2e19d80" providerId="ADAL" clId="{C0B62A7C-4AF3-4368-A4CC-FA2634A87519}" dt="2024-11-12T15:38:28.493" v="1683" actId="6549"/>
          <ac:spMkLst>
            <pc:docMk/>
            <pc:sldMk cId="4128767903" sldId="262"/>
            <ac:spMk id="6" creationId="{FE3FC8E1-2F25-312E-2956-6D9C42B352DE}"/>
          </ac:spMkLst>
        </pc:spChg>
        <pc:spChg chg="mod">
          <ac:chgData name="Elísa Kristmannsdóttir" userId="c8067206-d396-49cb-b305-d81cd2e19d80" providerId="ADAL" clId="{C0B62A7C-4AF3-4368-A4CC-FA2634A87519}" dt="2024-11-12T15:38:13.162" v="1679" actId="20577"/>
          <ac:spMkLst>
            <pc:docMk/>
            <pc:sldMk cId="4128767903" sldId="262"/>
            <ac:spMk id="7" creationId="{E606FFB7-782D-0AC6-64D4-4F6FD5D5DAE2}"/>
          </ac:spMkLst>
        </pc:spChg>
        <pc:picChg chg="add mod">
          <ac:chgData name="Elísa Kristmannsdóttir" userId="c8067206-d396-49cb-b305-d81cd2e19d80" providerId="ADAL" clId="{C0B62A7C-4AF3-4368-A4CC-FA2634A87519}" dt="2024-11-12T15:38:54.755" v="1685" actId="1076"/>
          <ac:picMkLst>
            <pc:docMk/>
            <pc:sldMk cId="4128767903" sldId="262"/>
            <ac:picMk id="2" creationId="{D72B2E70-20E9-3DCF-1A73-E67C64B46EE1}"/>
          </ac:picMkLst>
        </pc:picChg>
        <pc:picChg chg="del">
          <ac:chgData name="Elísa Kristmannsdóttir" userId="c8067206-d396-49cb-b305-d81cd2e19d80" providerId="ADAL" clId="{C0B62A7C-4AF3-4368-A4CC-FA2634A87519}" dt="2024-11-12T15:38:19.082" v="1680" actId="478"/>
          <ac:picMkLst>
            <pc:docMk/>
            <pc:sldMk cId="4128767903" sldId="262"/>
            <ac:picMk id="10" creationId="{E062DE74-85D8-E23E-AA58-2253ECEE5C08}"/>
          </ac:picMkLst>
        </pc:picChg>
      </pc:sldChg>
      <pc:sldChg chg="addSp delSp modSp add mod setBg delDesignElem">
        <pc:chgData name="Elísa Kristmannsdóttir" userId="c8067206-d396-49cb-b305-d81cd2e19d80" providerId="ADAL" clId="{C0B62A7C-4AF3-4368-A4CC-FA2634A87519}" dt="2024-11-13T10:01:30.089" v="4898" actId="20577"/>
        <pc:sldMkLst>
          <pc:docMk/>
          <pc:sldMk cId="1539695730" sldId="263"/>
        </pc:sldMkLst>
        <pc:spChg chg="mod">
          <ac:chgData name="Elísa Kristmannsdóttir" userId="c8067206-d396-49cb-b305-d81cd2e19d80" providerId="ADAL" clId="{C0B62A7C-4AF3-4368-A4CC-FA2634A87519}" dt="2024-11-12T16:22:27.444" v="3513" actId="1076"/>
          <ac:spMkLst>
            <pc:docMk/>
            <pc:sldMk cId="1539695730" sldId="263"/>
            <ac:spMk id="10" creationId="{EFA75D47-3192-71BE-ED27-E24D6E4D6C7F}"/>
          </ac:spMkLst>
        </pc:spChg>
        <pc:spChg chg="mod">
          <ac:chgData name="Elísa Kristmannsdóttir" userId="c8067206-d396-49cb-b305-d81cd2e19d80" providerId="ADAL" clId="{C0B62A7C-4AF3-4368-A4CC-FA2634A87519}" dt="2024-11-13T10:01:30.089" v="4898" actId="20577"/>
          <ac:spMkLst>
            <pc:docMk/>
            <pc:sldMk cId="1539695730" sldId="263"/>
            <ac:spMk id="11" creationId="{CB6D5898-3345-B964-E317-91C598872EDE}"/>
          </ac:spMkLst>
        </pc:spChg>
        <pc:spChg chg="del">
          <ac:chgData name="Elísa Kristmannsdóttir" userId="c8067206-d396-49cb-b305-d81cd2e19d80" providerId="ADAL" clId="{C0B62A7C-4AF3-4368-A4CC-FA2634A87519}" dt="2024-11-12T15:39:01.314" v="1687"/>
          <ac:spMkLst>
            <pc:docMk/>
            <pc:sldMk cId="1539695730" sldId="263"/>
            <ac:spMk id="81" creationId="{05B7CFAC-7B93-629E-5466-1D61FD172EE3}"/>
          </ac:spMkLst>
        </pc:spChg>
        <pc:spChg chg="del">
          <ac:chgData name="Elísa Kristmannsdóttir" userId="c8067206-d396-49cb-b305-d81cd2e19d80" providerId="ADAL" clId="{C0B62A7C-4AF3-4368-A4CC-FA2634A87519}" dt="2024-11-12T15:39:01.314" v="1687"/>
          <ac:spMkLst>
            <pc:docMk/>
            <pc:sldMk cId="1539695730" sldId="263"/>
            <ac:spMk id="83" creationId="{2C594354-52F8-7791-FA1E-38139E5426BE}"/>
          </ac:spMkLst>
        </pc:spChg>
        <pc:spChg chg="del">
          <ac:chgData name="Elísa Kristmannsdóttir" userId="c8067206-d396-49cb-b305-d81cd2e19d80" providerId="ADAL" clId="{C0B62A7C-4AF3-4368-A4CC-FA2634A87519}" dt="2024-11-12T15:39:01.314" v="1687"/>
          <ac:spMkLst>
            <pc:docMk/>
            <pc:sldMk cId="1539695730" sldId="263"/>
            <ac:spMk id="85" creationId="{F287566C-0B45-6EC9-B59C-147F3C3419F6}"/>
          </ac:spMkLst>
        </pc:spChg>
        <pc:spChg chg="del">
          <ac:chgData name="Elísa Kristmannsdóttir" userId="c8067206-d396-49cb-b305-d81cd2e19d80" providerId="ADAL" clId="{C0B62A7C-4AF3-4368-A4CC-FA2634A87519}" dt="2024-11-12T15:39:01.314" v="1687"/>
          <ac:spMkLst>
            <pc:docMk/>
            <pc:sldMk cId="1539695730" sldId="263"/>
            <ac:spMk id="87" creationId="{BAE57A61-DFF7-81EE-9789-F9F13FF57932}"/>
          </ac:spMkLst>
        </pc:spChg>
        <pc:picChg chg="add del">
          <ac:chgData name="Elísa Kristmannsdóttir" userId="c8067206-d396-49cb-b305-d81cd2e19d80" providerId="ADAL" clId="{C0B62A7C-4AF3-4368-A4CC-FA2634A87519}" dt="2024-11-12T15:39:12.135" v="1690" actId="478"/>
          <ac:picMkLst>
            <pc:docMk/>
            <pc:sldMk cId="1539695730" sldId="263"/>
            <ac:picMk id="2" creationId="{6F5CA798-8B34-86B3-B4DA-DA9E2F26C187}"/>
          </ac:picMkLst>
        </pc:picChg>
        <pc:picChg chg="add mod">
          <ac:chgData name="Elísa Kristmannsdóttir" userId="c8067206-d396-49cb-b305-d81cd2e19d80" providerId="ADAL" clId="{C0B62A7C-4AF3-4368-A4CC-FA2634A87519}" dt="2024-11-12T15:39:32.184" v="1694" actId="1076"/>
          <ac:picMkLst>
            <pc:docMk/>
            <pc:sldMk cId="1539695730" sldId="263"/>
            <ac:picMk id="3" creationId="{1CED896A-F144-827C-C968-9E5A5B07E98D}"/>
          </ac:picMkLst>
        </pc:picChg>
        <pc:picChg chg="del">
          <ac:chgData name="Elísa Kristmannsdóttir" userId="c8067206-d396-49cb-b305-d81cd2e19d80" providerId="ADAL" clId="{C0B62A7C-4AF3-4368-A4CC-FA2634A87519}" dt="2024-11-12T15:39:05.756" v="1688" actId="478"/>
          <ac:picMkLst>
            <pc:docMk/>
            <pc:sldMk cId="1539695730" sldId="263"/>
            <ac:picMk id="6" creationId="{ED70A662-AFE7-ACAA-E4FA-C5F30BEDDBB8}"/>
          </ac:picMkLst>
        </pc:picChg>
      </pc:sldChg>
      <pc:sldChg chg="addSp delSp modSp add mod ord">
        <pc:chgData name="Elísa Kristmannsdóttir" userId="c8067206-d396-49cb-b305-d81cd2e19d80" providerId="ADAL" clId="{C0B62A7C-4AF3-4368-A4CC-FA2634A87519}" dt="2024-11-13T09:46:50.789" v="4856" actId="14100"/>
        <pc:sldMkLst>
          <pc:docMk/>
          <pc:sldMk cId="3032434848" sldId="264"/>
        </pc:sldMkLst>
        <pc:spChg chg="add">
          <ac:chgData name="Elísa Kristmannsdóttir" userId="c8067206-d396-49cb-b305-d81cd2e19d80" providerId="ADAL" clId="{C0B62A7C-4AF3-4368-A4CC-FA2634A87519}" dt="2024-11-13T09:40:34.202" v="4466"/>
          <ac:spMkLst>
            <pc:docMk/>
            <pc:sldMk cId="3032434848" sldId="264"/>
            <ac:spMk id="7" creationId="{2C76107F-0AED-4E48-4137-0873FCB2E269}"/>
          </ac:spMkLst>
        </pc:spChg>
        <pc:spChg chg="add">
          <ac:chgData name="Elísa Kristmannsdóttir" userId="c8067206-d396-49cb-b305-d81cd2e19d80" providerId="ADAL" clId="{C0B62A7C-4AF3-4368-A4CC-FA2634A87519}" dt="2024-11-13T09:40:40.729" v="4468"/>
          <ac:spMkLst>
            <pc:docMk/>
            <pc:sldMk cId="3032434848" sldId="264"/>
            <ac:spMk id="8" creationId="{552688D0-DC30-752C-51C7-C0A37E6F13B1}"/>
          </ac:spMkLst>
        </pc:spChg>
        <pc:spChg chg="mod">
          <ac:chgData name="Elísa Kristmannsdóttir" userId="c8067206-d396-49cb-b305-d81cd2e19d80" providerId="ADAL" clId="{C0B62A7C-4AF3-4368-A4CC-FA2634A87519}" dt="2024-11-13T09:35:04.255" v="4449" actId="1076"/>
          <ac:spMkLst>
            <pc:docMk/>
            <pc:sldMk cId="3032434848" sldId="264"/>
            <ac:spMk id="10" creationId="{B3C825D1-5920-145A-F692-B6B37149E3B5}"/>
          </ac:spMkLst>
        </pc:spChg>
        <pc:spChg chg="mod">
          <ac:chgData name="Elísa Kristmannsdóttir" userId="c8067206-d396-49cb-b305-d81cd2e19d80" providerId="ADAL" clId="{C0B62A7C-4AF3-4368-A4CC-FA2634A87519}" dt="2024-11-13T09:46:45.649" v="4855" actId="14100"/>
          <ac:spMkLst>
            <pc:docMk/>
            <pc:sldMk cId="3032434848" sldId="264"/>
            <ac:spMk id="11" creationId="{9DA816AA-D376-6DD3-2BB3-C4928C5CFD94}"/>
          </ac:spMkLst>
        </pc:spChg>
        <pc:picChg chg="add del mod">
          <ac:chgData name="Elísa Kristmannsdóttir" userId="c8067206-d396-49cb-b305-d81cd2e19d80" providerId="ADAL" clId="{C0B62A7C-4AF3-4368-A4CC-FA2634A87519}" dt="2024-11-13T09:25:26.922" v="4146" actId="478"/>
          <ac:picMkLst>
            <pc:docMk/>
            <pc:sldMk cId="3032434848" sldId="264"/>
            <ac:picMk id="2" creationId="{0172780F-226A-DF0C-C87F-B64A381F84E4}"/>
          </ac:picMkLst>
        </pc:picChg>
        <pc:picChg chg="del">
          <ac:chgData name="Elísa Kristmannsdóttir" userId="c8067206-d396-49cb-b305-d81cd2e19d80" providerId="ADAL" clId="{C0B62A7C-4AF3-4368-A4CC-FA2634A87519}" dt="2024-11-12T16:23:07.751" v="3518" actId="478"/>
          <ac:picMkLst>
            <pc:docMk/>
            <pc:sldMk cId="3032434848" sldId="264"/>
            <ac:picMk id="3" creationId="{4D498222-4A9C-F1EB-D849-A3A47B86B14C}"/>
          </ac:picMkLst>
        </pc:picChg>
        <pc:picChg chg="add mod">
          <ac:chgData name="Elísa Kristmannsdóttir" userId="c8067206-d396-49cb-b305-d81cd2e19d80" providerId="ADAL" clId="{C0B62A7C-4AF3-4368-A4CC-FA2634A87519}" dt="2024-11-13T09:46:50.789" v="4856" actId="14100"/>
          <ac:picMkLst>
            <pc:docMk/>
            <pc:sldMk cId="3032434848" sldId="264"/>
            <ac:picMk id="6" creationId="{3D04840B-9EFE-4B92-68CD-F3B1F18A79C9}"/>
          </ac:picMkLst>
        </pc:picChg>
      </pc:sldChg>
      <pc:sldChg chg="addSp modSp new del mod">
        <pc:chgData name="Elísa Kristmannsdóttir" userId="c8067206-d396-49cb-b305-d81cd2e19d80" providerId="ADAL" clId="{C0B62A7C-4AF3-4368-A4CC-FA2634A87519}" dt="2024-11-13T09:56:22.556" v="4882" actId="2696"/>
        <pc:sldMkLst>
          <pc:docMk/>
          <pc:sldMk cId="2979606400" sldId="265"/>
        </pc:sldMkLst>
        <pc:spChg chg="add mod">
          <ac:chgData name="Elísa Kristmannsdóttir" userId="c8067206-d396-49cb-b305-d81cd2e19d80" providerId="ADAL" clId="{C0B62A7C-4AF3-4368-A4CC-FA2634A87519}" dt="2024-11-13T09:53:47.866" v="4874" actId="108"/>
          <ac:spMkLst>
            <pc:docMk/>
            <pc:sldMk cId="2979606400" sldId="265"/>
            <ac:spMk id="2" creationId="{04D6B8BF-2D09-F3C5-CA20-BD5E41D7BE24}"/>
          </ac:spMkLst>
        </pc:spChg>
        <pc:spChg chg="add mod">
          <ac:chgData name="Elísa Kristmannsdóttir" userId="c8067206-d396-49cb-b305-d81cd2e19d80" providerId="ADAL" clId="{C0B62A7C-4AF3-4368-A4CC-FA2634A87519}" dt="2024-11-13T09:55:10.954" v="4881" actId="12"/>
          <ac:spMkLst>
            <pc:docMk/>
            <pc:sldMk cId="2979606400" sldId="265"/>
            <ac:spMk id="3" creationId="{3DC07337-203C-C68B-8403-ED19C24CE0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213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100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52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006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568BFBB-B4B3-3D43-8EBE-567E7218ABE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AD630-AB87-C947-95C4-71DD397C61D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B8ACE-D6D2-0746-ACEC-CC72BA9B16A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2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01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38294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95853" y="-142975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10050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609381" y="1706680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dirty="0" err="1"/>
              <a:t>Árshlutareikningur</a:t>
            </a:r>
            <a:r>
              <a:rPr lang="en-GB" dirty="0"/>
              <a:t> </a:t>
            </a:r>
            <a:r>
              <a:rPr lang="en-GB" dirty="0" err="1"/>
              <a:t>janúar</a:t>
            </a:r>
            <a:r>
              <a:rPr lang="en-GB" dirty="0"/>
              <a:t> – </a:t>
            </a:r>
            <a:r>
              <a:rPr lang="en-GB" dirty="0" err="1"/>
              <a:t>september</a:t>
            </a:r>
            <a:r>
              <a:rPr lang="en-GB" dirty="0"/>
              <a:t> 2024</a:t>
            </a:r>
            <a:endParaRPr lang="en-IS" dirty="0"/>
          </a:p>
        </p:txBody>
      </p:sp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3664F71E-3F21-1B4D-9CBB-0C64C7B8833B}"/>
              </a:ext>
            </a:extLst>
          </p:cNvPr>
          <p:cNvSpPr txBox="1">
            <a:spLocks/>
          </p:cNvSpPr>
          <p:nvPr/>
        </p:nvSpPr>
        <p:spPr>
          <a:xfrm>
            <a:off x="9408490" y="6047117"/>
            <a:ext cx="2287657" cy="582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1000" b="0" i="0" baseline="0" dirty="0">
                <a:latin typeface="GT America Rg" pitchFamily="2" charset="77"/>
              </a:rPr>
              <a:t>Elísa Kristmannsdóttir</a:t>
            </a:r>
          </a:p>
          <a:p>
            <a:r>
              <a:rPr lang="en-GB" sz="1000" b="0" i="0" dirty="0" err="1">
                <a:latin typeface="GT America Rg" pitchFamily="2" charset="77"/>
              </a:rPr>
              <a:t>Deildarstjóri</a:t>
            </a:r>
            <a:r>
              <a:rPr lang="en-GB" sz="1000" b="0" i="0" dirty="0">
                <a:latin typeface="GT America Rg" pitchFamily="2" charset="77"/>
              </a:rPr>
              <a:t> </a:t>
            </a:r>
            <a:r>
              <a:rPr lang="en-GB" sz="1000" b="0" i="0" dirty="0" err="1">
                <a:latin typeface="GT America Rg" pitchFamily="2" charset="77"/>
              </a:rPr>
              <a:t>fjármála</a:t>
            </a:r>
            <a:endParaRPr lang="en-GB" sz="1000" b="0" i="0" dirty="0">
              <a:latin typeface="GT America Rg" pitchFamily="2" charset="77"/>
            </a:endParaRPr>
          </a:p>
          <a:p>
            <a:r>
              <a:rPr lang="is-IS" sz="1000" b="0" i="0" baseline="0" dirty="0">
                <a:latin typeface="GT America Rg" pitchFamily="2" charset="77"/>
              </a:rPr>
              <a:t>15.11.24</a:t>
            </a:r>
            <a:endParaRPr lang="en-IS" sz="1000" b="0" i="0" baseline="0" dirty="0">
              <a:latin typeface="GT America Rg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44499-E387-F165-9044-FCE1A1ECA6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B3C825D1-5920-145A-F692-B6B37149E3B5}"/>
              </a:ext>
            </a:extLst>
          </p:cNvPr>
          <p:cNvSpPr txBox="1">
            <a:spLocks/>
          </p:cNvSpPr>
          <p:nvPr/>
        </p:nvSpPr>
        <p:spPr>
          <a:xfrm>
            <a:off x="631267" y="290548"/>
            <a:ext cx="3783815" cy="673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2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Aft>
                <a:spcPts val="600"/>
              </a:spcAft>
            </a:pP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Rekstrarreikningur jan - sept 2024</a:t>
            </a:r>
          </a:p>
          <a:p>
            <a:pPr>
              <a:spcAft>
                <a:spcPts val="600"/>
              </a:spcAft>
            </a:pPr>
            <a:endParaRPr lang="en-US" sz="2000" kern="120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Title Placeholder 2">
            <a:extLst>
              <a:ext uri="{FF2B5EF4-FFF2-40B4-BE49-F238E27FC236}">
                <a16:creationId xmlns:a16="http://schemas.microsoft.com/office/drawing/2014/main" id="{9DA816AA-D376-6DD3-2BB3-C4928C5CFD94}"/>
              </a:ext>
            </a:extLst>
          </p:cNvPr>
          <p:cNvSpPr txBox="1">
            <a:spLocks/>
          </p:cNvSpPr>
          <p:nvPr/>
        </p:nvSpPr>
        <p:spPr>
          <a:xfrm>
            <a:off x="409576" y="964209"/>
            <a:ext cx="4569830" cy="54637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i="0" spc="40" baseline="0" dirty="0">
                <a:effectLst/>
                <a:latin typeface="+mn-lt"/>
                <a:ea typeface="+mn-ea"/>
                <a:cs typeface="+mn-cs"/>
              </a:rPr>
              <a:t>Rekstrarniðurstaða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spc="40" dirty="0"/>
              <a:t>Reksturinn hefur styrkst á mörgum sviðum sem sýnir að Strætó er á réttri leið. Þessi bæting í rekstrinum eykur sjálfbærni og styrkir fjárhagslega getu þess til að standa undir umfangsmiklum innviðauppbyggingum og fjárfestingaþörfum til framtíðar. Þó er enn nokkuð í land þar sem reksturinn er fjárfrekur og krefst áframhaldandi styrkingar til að tryggja sjálfbæran rekstur til lengri tíma.</a:t>
            </a:r>
            <a:endParaRPr lang="is-IS" sz="1200" i="0" spc="40" baseline="0" dirty="0">
              <a:effectLst/>
              <a:latin typeface="+mn-lt"/>
              <a:ea typeface="+mn-ea"/>
              <a:cs typeface="+mn-cs"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i="0" spc="40" dirty="0">
                <a:latin typeface="+mn-lt"/>
                <a:ea typeface="+mn-ea"/>
                <a:cs typeface="+mn-cs"/>
              </a:rPr>
              <a:t>Rekstrartekjur</a:t>
            </a:r>
            <a:r>
              <a:rPr lang="is-IS" sz="1200" b="0" i="0" spc="40" dirty="0">
                <a:latin typeface="+mn-lt"/>
                <a:ea typeface="+mn-ea"/>
                <a:cs typeface="+mn-cs"/>
              </a:rPr>
              <a:t> 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b="0" i="0" spc="40" dirty="0">
                <a:latin typeface="+mn-lt"/>
                <a:ea typeface="+mn-ea"/>
                <a:cs typeface="+mn-cs"/>
              </a:rPr>
              <a:t>Fargjöld aukast um 8% milli tímabila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b="0" i="0" spc="40" dirty="0">
                <a:latin typeface="+mn-lt"/>
                <a:ea typeface="+mn-ea"/>
                <a:cs typeface="+mn-cs"/>
              </a:rPr>
              <a:t>Rekstrarframlag eigenda hækkar um 10%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spc="40" dirty="0"/>
              <a:t>A</a:t>
            </a:r>
            <a:r>
              <a:rPr lang="is-IS" sz="1200" b="0" i="0" spc="40" dirty="0"/>
              <a:t>ukning í sölu farmiðla til aldraðra og öryrkja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b="0" i="0" spc="40" baseline="0" dirty="0">
                <a:effectLst/>
                <a:latin typeface="+mn-lt"/>
                <a:ea typeface="+mn-ea"/>
                <a:cs typeface="+mn-cs"/>
              </a:rPr>
              <a:t>Aðrar tekjur: 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spc="40" baseline="0" dirty="0">
                <a:effectLst/>
              </a:rPr>
              <a:t>Styrkur frá SSH (markaðsverkefni) – 9 m.kr. 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spc="40" dirty="0"/>
              <a:t>Styrkur frá Rannís / evrópskt verkefni – 24 m.kr.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spc="40" dirty="0"/>
              <a:t>Næturakstur 25 m.kr.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i="0" spc="40" dirty="0">
                <a:latin typeface="+mn-lt"/>
                <a:ea typeface="+mn-ea"/>
                <a:cs typeface="+mn-cs"/>
              </a:rPr>
              <a:t>Rekstrargjöld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b="0" i="0" spc="40" dirty="0">
                <a:latin typeface="+mn-lt"/>
                <a:ea typeface="+mn-ea"/>
                <a:cs typeface="+mn-cs"/>
              </a:rPr>
              <a:t>Rekstrargjöld hækka um 489 m.kr / 6%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spc="40" dirty="0"/>
              <a:t>Launakostnaður hækkar um 3% - </a:t>
            </a:r>
            <a:r>
              <a:rPr lang="is-IS" sz="1200" spc="40" dirty="0" err="1"/>
              <a:t>ath</a:t>
            </a:r>
            <a:r>
              <a:rPr lang="is-IS" sz="1200" spc="40" dirty="0"/>
              <a:t> kjarasamningar lausir.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b="0" i="0" spc="40" dirty="0"/>
              <a:t>Rekstur vagna og aðkeyptur akstur hækkar um 7%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spc="40" dirty="0"/>
              <a:t>Aðkeyptur akstur hækkar um 9%.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spc="40" dirty="0"/>
              <a:t>Viðhalds- og viðg.kostnaður lækkar um 21%. Skipt um nokkrar vélar 2023.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b="0" i="0" spc="40" dirty="0"/>
              <a:t>Orkugjafar lækka um 1%.</a:t>
            </a:r>
          </a:p>
          <a:p>
            <a:pPr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spc="40" dirty="0"/>
              <a:t>Annar rekstrarkostnaður vagna hækkar um 18% - 3 vagnar í leigu um 5,1 m.kr á mán.</a:t>
            </a:r>
            <a:endParaRPr lang="en-US" sz="1100" b="0" i="0" spc="40" baseline="0" dirty="0">
              <a:effectLst/>
              <a:latin typeface="+mn-lt"/>
              <a:ea typeface="+mn-ea"/>
              <a:cs typeface="+mn-cs"/>
            </a:endParaRP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0" i="0" spc="40" baseline="0" dirty="0">
              <a:effectLst/>
            </a:endParaRP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0" i="0" spc="40" baseline="0" dirty="0">
              <a:effectLst/>
            </a:endParaRP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spc="4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b="0" i="0" spc="40" baseline="0" dirty="0">
              <a:effectLst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b="0" i="0" spc="40" baseline="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487DA2-48E8-177A-599D-246139371DF4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4A7C24-580E-ED69-1B37-46118BD7A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Mynd 5">
            <a:extLst>
              <a:ext uri="{FF2B5EF4-FFF2-40B4-BE49-F238E27FC236}">
                <a16:creationId xmlns:a16="http://schemas.microsoft.com/office/drawing/2014/main" id="{3D04840B-9EFE-4B92-68CD-F3B1F18A7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1000" y="1073393"/>
            <a:ext cx="5436560" cy="508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43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77A57-3C55-C34B-80AA-80CB65E50455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C3C08E-5BA8-5E4E-AD01-68BB525C2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3C37F058-A914-154E-877F-D36ECA39AE3F}"/>
              </a:ext>
            </a:extLst>
          </p:cNvPr>
          <p:cNvSpPr txBox="1">
            <a:spLocks/>
          </p:cNvSpPr>
          <p:nvPr/>
        </p:nvSpPr>
        <p:spPr>
          <a:xfrm>
            <a:off x="702398" y="414364"/>
            <a:ext cx="4983442" cy="617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2000" dirty="0">
                <a:latin typeface="+mj-lt"/>
              </a:rPr>
              <a:t>Efnahagsreikningur 30.sept 2024</a:t>
            </a:r>
            <a:endParaRPr lang="en-IS" sz="2000" dirty="0">
              <a:latin typeface="+mj-lt"/>
            </a:endParaRPr>
          </a:p>
        </p:txBody>
      </p:sp>
      <p:sp>
        <p:nvSpPr>
          <p:cNvPr id="8" name="Title Placeholder 2">
            <a:extLst>
              <a:ext uri="{FF2B5EF4-FFF2-40B4-BE49-F238E27FC236}">
                <a16:creationId xmlns:a16="http://schemas.microsoft.com/office/drawing/2014/main" id="{1BB48BF7-CAAF-E748-AA0C-C536AB0B2FB2}"/>
              </a:ext>
            </a:extLst>
          </p:cNvPr>
          <p:cNvSpPr txBox="1">
            <a:spLocks/>
          </p:cNvSpPr>
          <p:nvPr/>
        </p:nvSpPr>
        <p:spPr>
          <a:xfrm>
            <a:off x="521650" y="975343"/>
            <a:ext cx="4592194" cy="57061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200" i="0" kern="1500" spc="40" dirty="0">
                <a:latin typeface="+mn-lt"/>
              </a:rPr>
              <a:t>Skammtímakröfur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1200" b="0" i="0" kern="1500" spc="40" dirty="0"/>
              <a:t>Keyptir tveir vagnar, væntanlegir á götuna í næsta mánuði.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1200" b="0" i="0" kern="1500" spc="40" dirty="0"/>
              <a:t>Fyrirframgreitt 40 mkr.</a:t>
            </a:r>
          </a:p>
          <a:p>
            <a:pPr>
              <a:lnSpc>
                <a:spcPct val="100000"/>
              </a:lnSpc>
            </a:pPr>
            <a:endParaRPr lang="en-GB" sz="1200" b="0" i="0" kern="1500" spc="40" dirty="0">
              <a:latin typeface="+mn-lt"/>
            </a:endParaRPr>
          </a:p>
          <a:p>
            <a:pPr marL="285750" indent="-285750">
              <a:lnSpc>
                <a:spcPct val="220000"/>
              </a:lnSpc>
              <a:buFont typeface="Arial" panose="020B0604020202020204" pitchFamily="34" charset="0"/>
              <a:buChar char="•"/>
            </a:pPr>
            <a:endParaRPr lang="en-GB" sz="1200" b="0" i="0" kern="1500" spc="40" dirty="0">
              <a:latin typeface="+mn-lt"/>
            </a:endParaRPr>
          </a:p>
          <a:p>
            <a:pPr marL="285750" indent="-285750">
              <a:lnSpc>
                <a:spcPct val="220000"/>
              </a:lnSpc>
              <a:buFont typeface="Arial" panose="020B0604020202020204" pitchFamily="34" charset="0"/>
              <a:buChar char="•"/>
            </a:pPr>
            <a:endParaRPr lang="en-GB" sz="1200" b="0" i="0" kern="1500" spc="40" dirty="0">
              <a:latin typeface="+mn-lt"/>
            </a:endParaRPr>
          </a:p>
          <a:p>
            <a:pPr>
              <a:lnSpc>
                <a:spcPct val="110000"/>
              </a:lnSpc>
            </a:pPr>
            <a:endParaRPr lang="en-GB" sz="1200" b="0" i="0" kern="1500" spc="40" dirty="0">
              <a:latin typeface="+mn-lt"/>
            </a:endParaRP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s-IS" sz="1200" b="0" i="0" kern="1500" spc="40" dirty="0"/>
              <a:t>Eftirstöðvar greiddar við afhendingu 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is-IS" sz="1200" b="0" i="0" kern="1500" spc="40" dirty="0">
              <a:latin typeface="+mn-lt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200" i="0" kern="1500" spc="40" baseline="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Handbært fé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200" b="0" i="0" kern="1500" spc="40" dirty="0">
                <a:latin typeface="+mn-lt"/>
              </a:rPr>
              <a:t>Handbært fé er 424</a:t>
            </a:r>
            <a:r>
              <a:rPr lang="en-GB" sz="1200" b="0" i="0" kern="1500" spc="40" baseline="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 m.kr. í </a:t>
            </a:r>
            <a:r>
              <a:rPr lang="is-IS" sz="1200" b="0" i="0" kern="1500" spc="40" baseline="0" dirty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rPr>
              <a:t>lok tímabilsins.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s-IS" sz="1200" b="0" i="0" kern="1500" spc="40" dirty="0">
                <a:latin typeface="+mn-lt"/>
              </a:rPr>
              <a:t>Við síðustu áramót </a:t>
            </a:r>
            <a:r>
              <a:rPr lang="en-GB" sz="1200" b="0" i="0" kern="1500" spc="40" dirty="0">
                <a:latin typeface="+mn-lt"/>
              </a:rPr>
              <a:t>var handbært fé 370,4 </a:t>
            </a:r>
            <a:r>
              <a:rPr lang="is-IS" sz="1200" b="0" i="0" kern="1500" spc="40" dirty="0">
                <a:latin typeface="+mn-lt"/>
              </a:rPr>
              <a:t>mkr. 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200" b="0" i="0" kern="1500" spc="40" dirty="0">
                <a:latin typeface="+mn-lt"/>
              </a:rPr>
              <a:t>Handbært fé </a:t>
            </a:r>
            <a:r>
              <a:rPr lang="is-IS" sz="1200" b="0" i="0" kern="1500" spc="40" dirty="0">
                <a:latin typeface="+mn-lt"/>
              </a:rPr>
              <a:t>hefur því aukist </a:t>
            </a:r>
            <a:r>
              <a:rPr lang="en-US" sz="1200" b="0" i="0" kern="1500" spc="40" dirty="0">
                <a:latin typeface="+mn-lt"/>
              </a:rPr>
              <a:t>um 53,6 </a:t>
            </a:r>
            <a:r>
              <a:rPr lang="is-IS" sz="1200" b="0" i="0" kern="1500" spc="40" dirty="0">
                <a:latin typeface="+mn-lt"/>
              </a:rPr>
              <a:t>milljónir króna yfir tímabilið.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1200" b="0" i="0" kern="1500" spc="40" dirty="0">
              <a:latin typeface="+mn-lt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s-IS" sz="1200" i="0" kern="1500" spc="40" dirty="0">
                <a:latin typeface="+mn-lt"/>
              </a:rPr>
              <a:t>Eigið fé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s-IS" sz="1200" b="0" i="0" kern="1500" spc="40" dirty="0"/>
              <a:t>Eigið fé er neikvætt um 140,8 mkr í lok tímabilsins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s-IS" sz="1200" b="0" i="0" kern="1500" spc="40" dirty="0"/>
              <a:t>Við síðustu áramót var eigið fé neikvætt um 364,4 mkr.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s-IS" sz="1200" kern="1500" spc="40" dirty="0"/>
              <a:t>Þetta sýnir verulega bætinu á eiginfjárstöðu Strætó yfir tímabilið</a:t>
            </a:r>
            <a:r>
              <a:rPr lang="is-IS" sz="1200" b="0" i="0" kern="1500" spc="40" dirty="0"/>
              <a:t>.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is-IS" sz="1200" b="0" i="0" kern="1500" spc="40" dirty="0">
              <a:latin typeface="+mn-lt"/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s-IS" sz="1200" i="0" kern="1500" spc="40" dirty="0">
                <a:latin typeface="+mn-lt"/>
              </a:rPr>
              <a:t>Skammtímaskuldir</a:t>
            </a:r>
          </a:p>
          <a:p>
            <a:pPr marL="742950" lvl="1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s-IS" sz="1200" b="0" i="0" kern="1500" spc="40" dirty="0">
                <a:latin typeface="+mn-lt"/>
              </a:rPr>
              <a:t>Lækkun skýrist af greiðslu skaðabóta</a:t>
            </a:r>
            <a:r>
              <a:rPr lang="is-IS" sz="1200" i="0" kern="1500" spc="40" dirty="0">
                <a:latin typeface="+mn-lt"/>
              </a:rPr>
              <a:t> </a:t>
            </a:r>
            <a:r>
              <a:rPr lang="is-IS" sz="1200" b="0" i="0" kern="1500" spc="40" dirty="0">
                <a:latin typeface="+mn-lt"/>
              </a:rPr>
              <a:t>473 mkr. í janúar 2024.</a:t>
            </a:r>
            <a:endParaRPr lang="en-GB" sz="1200" kern="1500" spc="40" dirty="0">
              <a:latin typeface="GT America Rg" pitchFamily="2" charset="77"/>
            </a:endParaRPr>
          </a:p>
        </p:txBody>
      </p:sp>
      <p:pic>
        <p:nvPicPr>
          <p:cNvPr id="13" name="Mynd 12">
            <a:extLst>
              <a:ext uri="{FF2B5EF4-FFF2-40B4-BE49-F238E27FC236}">
                <a16:creationId xmlns:a16="http://schemas.microsoft.com/office/drawing/2014/main" id="{8B0A9010-693A-90B3-BE6E-A313195A8E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394" y="1214247"/>
            <a:ext cx="4886325" cy="5162550"/>
          </a:xfrm>
          <a:prstGeom prst="rect">
            <a:avLst/>
          </a:prstGeom>
        </p:spPr>
      </p:pic>
      <p:pic>
        <p:nvPicPr>
          <p:cNvPr id="14" name="Mynd 13">
            <a:extLst>
              <a:ext uri="{FF2B5EF4-FFF2-40B4-BE49-F238E27FC236}">
                <a16:creationId xmlns:a16="http://schemas.microsoft.com/office/drawing/2014/main" id="{07943733-3E1B-2462-7793-84E909EB80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355" y="1838702"/>
            <a:ext cx="345757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32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239FF-44DA-5474-A83F-DC90B9C3A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EFA75D47-3192-71BE-ED27-E24D6E4D6C7F}"/>
              </a:ext>
            </a:extLst>
          </p:cNvPr>
          <p:cNvSpPr txBox="1">
            <a:spLocks/>
          </p:cNvSpPr>
          <p:nvPr/>
        </p:nvSpPr>
        <p:spPr>
          <a:xfrm>
            <a:off x="631267" y="560096"/>
            <a:ext cx="3783815" cy="673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2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spcAft>
                <a:spcPts val="600"/>
              </a:spcAft>
            </a:pPr>
            <a:r>
              <a:rPr lang="en-US" sz="2000" dirty="0">
                <a:latin typeface="+mj-lt"/>
              </a:rPr>
              <a:t>Sjóðstreymi</a:t>
            </a: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dirty="0">
                <a:latin typeface="+mj-lt"/>
              </a:rPr>
              <a:t>jan</a:t>
            </a: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- sept 2024</a:t>
            </a:r>
          </a:p>
          <a:p>
            <a:pPr>
              <a:spcAft>
                <a:spcPts val="600"/>
              </a:spcAft>
            </a:pPr>
            <a:endParaRPr lang="en-US" sz="2000" kern="120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Title Placeholder 2">
            <a:extLst>
              <a:ext uri="{FF2B5EF4-FFF2-40B4-BE49-F238E27FC236}">
                <a16:creationId xmlns:a16="http://schemas.microsoft.com/office/drawing/2014/main" id="{CB6D5898-3345-B964-E317-91C598872EDE}"/>
              </a:ext>
            </a:extLst>
          </p:cNvPr>
          <p:cNvSpPr txBox="1">
            <a:spLocks/>
          </p:cNvSpPr>
          <p:nvPr/>
        </p:nvSpPr>
        <p:spPr>
          <a:xfrm>
            <a:off x="409576" y="1388853"/>
            <a:ext cx="4390162" cy="490905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i="0" spc="40" dirty="0">
                <a:latin typeface="+mn-lt"/>
                <a:ea typeface="+mn-ea"/>
                <a:cs typeface="+mn-cs"/>
              </a:rPr>
              <a:t>Rekstrarniðurstaða</a:t>
            </a:r>
          </a:p>
          <a:p>
            <a:pPr marL="4000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b="0" i="0" spc="40" baseline="0" dirty="0">
                <a:effectLst/>
                <a:latin typeface="+mn-lt"/>
                <a:ea typeface="+mn-ea"/>
                <a:cs typeface="+mn-cs"/>
              </a:rPr>
              <a:t>Rekstrarniðurstaða</a:t>
            </a:r>
            <a:r>
              <a:rPr lang="is-IS" sz="1200" spc="40" dirty="0"/>
              <a:t> fyrir tímabilið er jákvæð um 223,6 mkr. Mikill viðsnúningur miðað við neikvæða rekstrarniðurstöðu sama tímabil árið á undan. </a:t>
            </a:r>
            <a:endParaRPr lang="is-IS" sz="1200" b="0" i="0" spc="40" baseline="0" dirty="0">
              <a:effectLst/>
              <a:latin typeface="+mn-lt"/>
              <a:ea typeface="+mn-ea"/>
              <a:cs typeface="+mn-cs"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i="0" spc="40" dirty="0"/>
              <a:t>Handbært fé frá rekstri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Handbært </a:t>
            </a:r>
            <a:r>
              <a:rPr lang="is-IS" sz="1200" dirty="0"/>
              <a:t>fé frá rekstri er jákvætt um </a:t>
            </a:r>
            <a:r>
              <a:rPr lang="en-US" sz="1200" dirty="0"/>
              <a:t>145,5 </a:t>
            </a:r>
            <a:r>
              <a:rPr lang="is-IS" sz="1200" dirty="0"/>
              <a:t>mkr, sem veitir félaginu aukið svigrúm</a:t>
            </a:r>
            <a:r>
              <a:rPr lang="en-US" sz="1200" dirty="0"/>
              <a:t> </a:t>
            </a:r>
            <a:r>
              <a:rPr lang="is-IS" sz="1200" dirty="0"/>
              <a:t>til fjárfestinga</a:t>
            </a:r>
            <a:r>
              <a:rPr lang="en-US" sz="1200" dirty="0"/>
              <a:t>. Hins </a:t>
            </a:r>
            <a:r>
              <a:rPr lang="is-IS" sz="1200" dirty="0"/>
              <a:t>vegar er rekstur </a:t>
            </a:r>
            <a:r>
              <a:rPr lang="en-US" sz="1200" dirty="0"/>
              <a:t>Strætó </a:t>
            </a:r>
            <a:r>
              <a:rPr lang="is-IS" sz="1200" dirty="0"/>
              <a:t>mjög fjárfrekur</a:t>
            </a:r>
            <a:r>
              <a:rPr lang="en-US" sz="1200" dirty="0"/>
              <a:t>, og </a:t>
            </a:r>
            <a:r>
              <a:rPr lang="is-IS" sz="1200" dirty="0"/>
              <a:t>þyrfti þetta </a:t>
            </a:r>
            <a:r>
              <a:rPr lang="en-US" sz="1200" dirty="0"/>
              <a:t>handbært fé </a:t>
            </a:r>
            <a:r>
              <a:rPr lang="is-IS" sz="1200" dirty="0"/>
              <a:t>frá rekstri að </a:t>
            </a:r>
            <a:r>
              <a:rPr lang="en-US" sz="1200" dirty="0"/>
              <a:t>vera </a:t>
            </a:r>
            <a:r>
              <a:rPr lang="is-IS" sz="1200" dirty="0"/>
              <a:t>umtalsvert hærra til að tryggja nægjanlegt fjármagn til endurnýjunar á flotanum</a:t>
            </a:r>
            <a:r>
              <a:rPr lang="en-US" sz="1200" dirty="0"/>
              <a:t>.</a:t>
            </a:r>
            <a:endParaRPr lang="is-IS" sz="1200" i="0" spc="40" dirty="0"/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i="0" spc="40" dirty="0">
                <a:latin typeface="+mn-lt"/>
              </a:rPr>
              <a:t>Fjárfestingar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spc="40" dirty="0"/>
              <a:t>Engar stjórar </a:t>
            </a:r>
            <a:r>
              <a:rPr lang="is-IS" sz="1200" b="0" i="0" spc="40" dirty="0">
                <a:latin typeface="+mn-lt"/>
                <a:ea typeface="+mn-ea"/>
                <a:cs typeface="+mn-cs"/>
              </a:rPr>
              <a:t>fjárfestingar á tímabilinu, fyrra tímabil var ma. </a:t>
            </a:r>
            <a:r>
              <a:rPr lang="is-IS" sz="1200" spc="40" dirty="0"/>
              <a:t>f</a:t>
            </a:r>
            <a:r>
              <a:rPr lang="is-IS" sz="1200" b="0" i="0" spc="40" dirty="0">
                <a:latin typeface="+mn-lt"/>
                <a:ea typeface="+mn-ea"/>
                <a:cs typeface="+mn-cs"/>
              </a:rPr>
              <a:t>járfest í 9 minni vögnum. </a:t>
            </a:r>
            <a:endParaRPr lang="is-IS" sz="1200" spc="40" dirty="0"/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i="0" spc="40" dirty="0">
                <a:latin typeface="+mn-lt"/>
                <a:ea typeface="+mn-ea"/>
                <a:cs typeface="+mn-cs"/>
              </a:rPr>
              <a:t>Handbært </a:t>
            </a:r>
            <a:r>
              <a:rPr lang="is-IS" sz="1200" b="0" i="0" spc="40" dirty="0">
                <a:latin typeface="+mn-lt"/>
                <a:ea typeface="+mn-ea"/>
                <a:cs typeface="+mn-cs"/>
              </a:rPr>
              <a:t>fé</a:t>
            </a:r>
          </a:p>
          <a:p>
            <a:pPr lvl="1"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s-IS" sz="1200" b="0" i="0" spc="40" dirty="0">
                <a:latin typeface="+mn-lt"/>
                <a:ea typeface="+mn-ea"/>
                <a:cs typeface="+mn-cs"/>
              </a:rPr>
              <a:t>Handbært fé hækkar milli tímabila um 54 mkr. </a:t>
            </a:r>
          </a:p>
          <a:p>
            <a:pPr>
              <a:spcAft>
                <a:spcPts val="600"/>
              </a:spcAft>
            </a:pPr>
            <a:endParaRPr lang="is-IS" sz="1100" b="0" i="0" spc="40" dirty="0">
              <a:latin typeface="+mn-lt"/>
              <a:ea typeface="+mn-ea"/>
              <a:cs typeface="+mn-cs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is-IS" sz="1200" i="0" spc="40" dirty="0">
                <a:latin typeface="+mn-lt"/>
                <a:ea typeface="+mn-ea"/>
                <a:cs typeface="+mn-cs"/>
              </a:rPr>
              <a:t>Reksturinn hefur styrkst frá fyrra tímabili, með jákvæðri rekstrarniðurstöðu, auknu veltufé frá rekstri, betri innheimtu og hækkun á handbæru fé. </a:t>
            </a:r>
            <a:r>
              <a:rPr lang="is-IS" sz="1200" i="0" dirty="0">
                <a:latin typeface="+mn-lt"/>
              </a:rPr>
              <a:t>Rekstur</a:t>
            </a:r>
            <a:r>
              <a:rPr lang="en-US" sz="1200" i="0" dirty="0">
                <a:latin typeface="+mn-lt"/>
              </a:rPr>
              <a:t> Strætó er á </a:t>
            </a:r>
            <a:r>
              <a:rPr lang="is-IS" sz="1200" i="0" dirty="0">
                <a:latin typeface="+mn-lt"/>
              </a:rPr>
              <a:t>réttri leið, en þó skortir enn nægjanlegt fjármagn til að standa undir endurnýjun á flotanum.</a:t>
            </a:r>
            <a:endParaRPr lang="is-IS" sz="1200" b="0" i="0" spc="40" dirty="0">
              <a:latin typeface="+mn-lt"/>
              <a:ea typeface="+mn-ea"/>
              <a:cs typeface="+mn-cs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b="0" i="0" spc="40" dirty="0">
              <a:latin typeface="+mn-lt"/>
              <a:ea typeface="+mn-ea"/>
              <a:cs typeface="+mn-cs"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b="0" i="0" spc="40" baseline="0" dirty="0">
              <a:effectLst/>
              <a:latin typeface="+mn-lt"/>
              <a:ea typeface="+mn-ea"/>
              <a:cs typeface="+mn-cs"/>
            </a:endParaRP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0" i="0" spc="40" baseline="0" dirty="0">
              <a:effectLst/>
            </a:endParaRP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0" i="0" spc="40" baseline="0" dirty="0">
              <a:effectLst/>
            </a:endParaRP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spc="4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b="0" i="0" spc="40" baseline="0" dirty="0">
              <a:effectLst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00" b="0" i="0" spc="40" baseline="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E6D568-DE2E-0E1B-C62C-C00C3B0E5031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264282-1D77-9990-DB60-4FA741046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3" name="Mynd 2">
            <a:extLst>
              <a:ext uri="{FF2B5EF4-FFF2-40B4-BE49-F238E27FC236}">
                <a16:creationId xmlns:a16="http://schemas.microsoft.com/office/drawing/2014/main" id="{1CED896A-F144-827C-C968-9E5A5B07E9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738" y="1078662"/>
            <a:ext cx="5455528" cy="550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9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43BDF6-EBE6-EE47-BC2D-914B8A5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546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706A4873F11542A23C4EFB41869D87" ma:contentTypeVersion="4" ma:contentTypeDescription="Create a new document." ma:contentTypeScope="" ma:versionID="334214d1993dd883d5c1c7bce4cb7f15">
  <xsd:schema xmlns:xsd="http://www.w3.org/2001/XMLSchema" xmlns:xs="http://www.w3.org/2001/XMLSchema" xmlns:p="http://schemas.microsoft.com/office/2006/metadata/properties" xmlns:ns2="e16db4a3-8f7c-4a4d-b53e-ab63be5f6f21" targetNamespace="http://schemas.microsoft.com/office/2006/metadata/properties" ma:root="true" ma:fieldsID="f693346cf22f0d63e5242128dbef56c8" ns2:_="">
    <xsd:import namespace="e16db4a3-8f7c-4a4d-b53e-ab63be5f6f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6db4a3-8f7c-4a4d-b53e-ab63be5f6f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7EB293-89A5-41D9-B925-FCFD156935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71667B-ABFC-4B6A-B940-5B8A2630B2D1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e16db4a3-8f7c-4a4d-b53e-ab63be5f6f2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3977178-A0AB-4C94-AD89-421B8F0CE5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6db4a3-8f7c-4a4d-b53e-ab63be5f6f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</TotalTime>
  <Words>466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GT America Rg</vt:lpstr>
      <vt:lpstr>Arial</vt:lpstr>
      <vt:lpstr>Calibri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Bobby Breiðholt</dc:creator>
  <cp:lastModifiedBy>Herdís Steinarsdóttir</cp:lastModifiedBy>
  <cp:revision>9</cp:revision>
  <dcterms:created xsi:type="dcterms:W3CDTF">2022-03-22T11:38:45Z</dcterms:created>
  <dcterms:modified xsi:type="dcterms:W3CDTF">2024-12-04T09:18:38Z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0x0101006D706A4873F11542A23C4EFB41869D87</vt:lpwstr>
  </property>
</Properties>
</file>