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74" r:id="rId2"/>
    <p:sldId id="270" r:id="rId3"/>
    <p:sldId id="276" r:id="rId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nheiður Einarsdóttir" initials="RE" lastIdx="2" clrIdx="0">
    <p:extLst>
      <p:ext uri="{19B8F6BF-5375-455C-9EA6-DF929625EA0E}">
        <p15:presenceInfo xmlns:p15="http://schemas.microsoft.com/office/powerpoint/2012/main" userId="6f7d240f59341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7"/>
    <p:restoredTop sz="90528" autoAdjust="0"/>
  </p:normalViewPr>
  <p:slideViewPr>
    <p:cSldViewPr snapToGrid="0" snapToObjects="1">
      <p:cViewPr varScale="1">
        <p:scale>
          <a:sx n="132" d="100"/>
          <a:sy n="132" d="100"/>
        </p:scale>
        <p:origin x="10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90686-8F45-4199-BBE8-701C84EC9FF2}" type="datetimeFigureOut">
              <a:rPr lang="is-IS" smtClean="0"/>
              <a:t>8.7.2024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0DFF4-CF88-4444-BC7F-66FFBE09B32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222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4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565564" y="4293092"/>
            <a:ext cx="7264525" cy="68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2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67" y="3158836"/>
            <a:ext cx="5483268" cy="982072"/>
          </a:xfr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0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3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3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67" y="3158836"/>
            <a:ext cx="5483268" cy="982072"/>
          </a:xfr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967" y="4293092"/>
            <a:ext cx="5483268" cy="68069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565564" y="4293092"/>
            <a:ext cx="7264525" cy="68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61" r:id="rId3"/>
    <p:sldLayoutId id="2147483679" r:id="rId4"/>
    <p:sldLayoutId id="2147483674" r:id="rId5"/>
    <p:sldLayoutId id="2147483680" r:id="rId6"/>
    <p:sldLayoutId id="2147483675" r:id="rId7"/>
    <p:sldLayoutId id="2147483682" r:id="rId8"/>
    <p:sldLayoutId id="2147483676" r:id="rId9"/>
    <p:sldLayoutId id="2147483672" r:id="rId10"/>
    <p:sldLayoutId id="2147483681" r:id="rId11"/>
    <p:sldLayoutId id="2147483685" r:id="rId12"/>
    <p:sldLayoutId id="2147483686" r:id="rId13"/>
    <p:sldLayoutId id="2147483684" r:id="rId14"/>
    <p:sldLayoutId id="2147483663" r:id="rId15"/>
    <p:sldLayoutId id="2147483662" r:id="rId16"/>
    <p:sldLayoutId id="2147483664" r:id="rId17"/>
    <p:sldLayoutId id="2147483666" r:id="rId18"/>
    <p:sldLayoutId id="2147483667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ætó">
            <a:extLst>
              <a:ext uri="{FF2B5EF4-FFF2-40B4-BE49-F238E27FC236}">
                <a16:creationId xmlns:a16="http://schemas.microsoft.com/office/drawing/2014/main" id="{CB803A22-B82F-4D99-9D1E-92C893D5DDD2}"/>
              </a:ext>
            </a:extLst>
          </p:cNvPr>
          <p:cNvSpPr txBox="1"/>
          <p:nvPr/>
        </p:nvSpPr>
        <p:spPr>
          <a:xfrm>
            <a:off x="782215" y="1665463"/>
            <a:ext cx="6432246" cy="77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25000" b="0">
                <a:latin typeface="Ahkio"/>
                <a:ea typeface="Ahkio"/>
                <a:cs typeface="Ahkio"/>
                <a:sym typeface="Ahkio"/>
              </a:defRPr>
            </a:lvl1pPr>
          </a:lstStyle>
          <a:p>
            <a:r>
              <a:rPr lang="is-IS" sz="4800" dirty="0">
                <a:latin typeface="PF Din Text Cond Pro XBlack" panose="02000500000000090004" pitchFamily="2" charset="0"/>
              </a:rPr>
              <a:t>Menningarnótt</a:t>
            </a:r>
          </a:p>
        </p:txBody>
      </p:sp>
      <p:sp>
        <p:nvSpPr>
          <p:cNvPr id="3" name="Í sama farinu…">
            <a:extLst>
              <a:ext uri="{FF2B5EF4-FFF2-40B4-BE49-F238E27FC236}">
                <a16:creationId xmlns:a16="http://schemas.microsoft.com/office/drawing/2014/main" id="{2174291B-12E2-4DD1-82AD-8A1021DF1795}"/>
              </a:ext>
            </a:extLst>
          </p:cNvPr>
          <p:cNvSpPr txBox="1">
            <a:spLocks/>
          </p:cNvSpPr>
          <p:nvPr/>
        </p:nvSpPr>
        <p:spPr>
          <a:xfrm>
            <a:off x="4788488" y="2018687"/>
            <a:ext cx="3832998" cy="2274421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4400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  <a:t>Stjórnarfundur 21. júní 2024</a:t>
            </a:r>
            <a:br>
              <a:rPr lang="is-IS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</a:br>
            <a:endParaRPr lang="is-IS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</p:txBody>
      </p:sp>
    </p:spTree>
    <p:extLst>
      <p:ext uri="{BB962C8B-B14F-4D97-AF65-F5344CB8AC3E}">
        <p14:creationId xmlns:p14="http://schemas.microsoft.com/office/powerpoint/2010/main" val="240802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17A0-17F3-470F-9CA1-FF30B1F5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524435"/>
            <a:ext cx="8196695" cy="887506"/>
          </a:xfrm>
        </p:spPr>
        <p:txBody>
          <a:bodyPr/>
          <a:lstStyle/>
          <a:p>
            <a:r>
              <a:rPr lang="is-IS" sz="2400" dirty="0"/>
              <a:t>Menningarnótt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2DDD-DD68-4D24-A102-62AC71CD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4" y="1506072"/>
            <a:ext cx="8196695" cy="33992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is-IS" sz="1500" dirty="0"/>
              <a:t>Tekið var upp nýtt fyrirkomulag fyrir Menningarnótt 2023.  Ekki var lengur frítt í strætó, með þeirri undantekningu að frítt var í skutlur sem settar voru sérstaklega upp og </a:t>
            </a:r>
            <a:r>
              <a:rPr lang="is-IS" sz="1500" dirty="0" err="1"/>
              <a:t>tæming</a:t>
            </a:r>
            <a:r>
              <a:rPr lang="is-IS" sz="1500" dirty="0"/>
              <a:t> var gjaldfrjáls.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Tíðni aukin á helstu leiðum úr hverfi, aukavagnar til taks ef leiðir fyllast. 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Fyrirkomulagið gekk mjög vel, einhverjar ferðir fylltust yfir daginn, en miklu minna um það en árið 2022.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Vagnstjórar fundu ekki mikið fyrir óánægju með að borga þurfti í strætó.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Leggjum til sama fyrirkomulag og að einnig kosti í skutlur, en </a:t>
            </a:r>
            <a:r>
              <a:rPr lang="is-IS" sz="1500" dirty="0" err="1"/>
              <a:t>tæming</a:t>
            </a:r>
            <a:r>
              <a:rPr lang="is-IS" sz="1500" dirty="0"/>
              <a:t> </a:t>
            </a:r>
            <a:r>
              <a:rPr lang="is-IS" sz="1500"/>
              <a:t>verði gjaldfrjáls.</a:t>
            </a:r>
            <a:endParaRPr lang="is-IS" sz="1500" dirty="0"/>
          </a:p>
          <a:p>
            <a:pPr>
              <a:lnSpc>
                <a:spcPct val="150000"/>
              </a:lnSpc>
            </a:pPr>
            <a:r>
              <a:rPr lang="is-IS" sz="1500" dirty="0"/>
              <a:t>Fjárhagsstaða Strætó leyfir ekki að frítt sé í vagna.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Áætluðum að í kringum 60 þús. viðskiptavinir hefðu nýtt sér strætó í fyrra.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Reykjavíkurmaraþonið hefur mikil áhrif á akstur Strætó meðan það stendur yfir, en útbúa þarf fjölda </a:t>
            </a:r>
            <a:r>
              <a:rPr lang="is-IS" sz="1500" dirty="0" err="1"/>
              <a:t>hjáleiða</a:t>
            </a:r>
            <a:r>
              <a:rPr lang="is-IS" sz="1500" dirty="0"/>
              <a:t>.</a:t>
            </a:r>
            <a:endParaRPr lang="is-IS" sz="1200" dirty="0"/>
          </a:p>
          <a:p>
            <a:pPr lvl="1">
              <a:lnSpc>
                <a:spcPct val="150000"/>
              </a:lnSpc>
            </a:pPr>
            <a:endParaRPr lang="is-IS" sz="12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772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17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13965</TotalTime>
  <Words>149</Words>
  <Application>Microsoft Office PowerPoint</Application>
  <PresentationFormat>On-screen Show (16:9)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PF Din Text Cond Pro XBlack</vt:lpstr>
      <vt:lpstr>PFDinTextCondPro-Bold</vt:lpstr>
      <vt:lpstr>Verdana</vt:lpstr>
      <vt:lpstr>Office Theme</vt:lpstr>
      <vt:lpstr>PowerPoint Presentation</vt:lpstr>
      <vt:lpstr>Menningarnótt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Hjörvar Hardarson</dc:creator>
  <cp:lastModifiedBy>Herdís Steinarsdóttir</cp:lastModifiedBy>
  <cp:revision>154</cp:revision>
  <dcterms:created xsi:type="dcterms:W3CDTF">2016-12-15T10:29:52Z</dcterms:created>
  <dcterms:modified xsi:type="dcterms:W3CDTF">2024-07-08T11:02:35Z</dcterms:modified>
</cp:coreProperties>
</file>