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9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dís Steinarsdóttir" userId="6dc94a93-00b8-4478-a59e-d3841cc39b1d" providerId="ADAL" clId="{4CC327BD-32F8-44B6-BDD5-172CEA88C5EE}"/>
    <pc:docChg chg="modSld">
      <pc:chgData name="Herdís Steinarsdóttir" userId="6dc94a93-00b8-4478-a59e-d3841cc39b1d" providerId="ADAL" clId="{4CC327BD-32F8-44B6-BDD5-172CEA88C5EE}" dt="2024-05-03T09:55:21.046" v="10" actId="14100"/>
      <pc:docMkLst>
        <pc:docMk/>
      </pc:docMkLst>
      <pc:sldChg chg="modSp mod">
        <pc:chgData name="Herdís Steinarsdóttir" userId="6dc94a93-00b8-4478-a59e-d3841cc39b1d" providerId="ADAL" clId="{4CC327BD-32F8-44B6-BDD5-172CEA88C5EE}" dt="2024-05-03T09:54:47.930" v="3" actId="20577"/>
        <pc:sldMkLst>
          <pc:docMk/>
          <pc:sldMk cId="486070974" sldId="258"/>
        </pc:sldMkLst>
        <pc:spChg chg="mod">
          <ac:chgData name="Herdís Steinarsdóttir" userId="6dc94a93-00b8-4478-a59e-d3841cc39b1d" providerId="ADAL" clId="{4CC327BD-32F8-44B6-BDD5-172CEA88C5EE}" dt="2024-05-03T09:54:47.930" v="3" actId="20577"/>
          <ac:spMkLst>
            <pc:docMk/>
            <pc:sldMk cId="486070974" sldId="258"/>
            <ac:spMk id="10" creationId="{0EFF6A49-B03E-9B41-81DE-C9E724C65BF0}"/>
          </ac:spMkLst>
        </pc:spChg>
      </pc:sldChg>
      <pc:sldChg chg="modSp mod">
        <pc:chgData name="Herdís Steinarsdóttir" userId="6dc94a93-00b8-4478-a59e-d3841cc39b1d" providerId="ADAL" clId="{4CC327BD-32F8-44B6-BDD5-172CEA88C5EE}" dt="2024-05-03T09:55:21.046" v="10" actId="14100"/>
        <pc:sldMkLst>
          <pc:docMk/>
          <pc:sldMk cId="3888963537" sldId="259"/>
        </pc:sldMkLst>
        <pc:spChg chg="mod">
          <ac:chgData name="Herdís Steinarsdóttir" userId="6dc94a93-00b8-4478-a59e-d3841cc39b1d" providerId="ADAL" clId="{4CC327BD-32F8-44B6-BDD5-172CEA88C5EE}" dt="2024-05-03T09:54:56.594" v="7" actId="20577"/>
          <ac:spMkLst>
            <pc:docMk/>
            <pc:sldMk cId="3888963537" sldId="259"/>
            <ac:spMk id="10" creationId="{0EFF6A49-B03E-9B41-81DE-C9E724C65BF0}"/>
          </ac:spMkLst>
        </pc:spChg>
        <pc:spChg chg="mod">
          <ac:chgData name="Herdís Steinarsdóttir" userId="6dc94a93-00b8-4478-a59e-d3841cc39b1d" providerId="ADAL" clId="{4CC327BD-32F8-44B6-BDD5-172CEA88C5EE}" dt="2024-05-03T09:55:21.046" v="10" actId="14100"/>
          <ac:spMkLst>
            <pc:docMk/>
            <pc:sldMk cId="3888963537" sldId="259"/>
            <ac:spMk id="11" creationId="{FB9106B4-AB90-F34F-B549-7B70ACB459C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3872-3C5D-BDD6-14F5-57A7EAF2B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EC47A-A5F8-FCA9-FA98-80B3F2D29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B2627-35FC-E573-45D1-46A21150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66A39-DC96-D9BF-6753-D0EAB125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BEF0F-F504-E80A-5006-520C414B0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5986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100FC-96CD-1AD9-4135-EB070EB0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E6AE7-57BB-2D49-20CA-C0B6231C5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9972E-578A-3FA8-37A5-7DAE3845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4EACB-7900-4EA9-8B2C-9D530EAE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DA9B9-D169-8B57-F973-647D9DCF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3771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E9782A-BCFB-5EFE-F8C8-C01F2F72D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B9214-6F28-1CC3-00C7-DFBF92B82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FB93A-F55A-73CE-CAFF-60DB2F6B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531AB-5E36-2E8E-DBDD-AD3E9B2F9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6E83-FA09-DFD7-2A88-23B98C72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77399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575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D9CDF-5E35-8851-1F9E-12F28041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5689C-AFF3-12F6-A7A7-4E3C75ED5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A8D7C-6FC1-86F7-34E4-5FD6B93B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D7282-7FB5-9F26-F47F-FD7E1E47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64C1E-D9E6-E5A6-956E-C034CC7E2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0446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1E89F-11C0-4947-43AB-04BF97357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77442-24F6-91B5-7158-51D751409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F4E7B-C233-65BC-11DE-F7C91BE00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4B173-C539-3311-B94D-77918616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EDF0C-5A84-C58C-D8EF-5065CC46C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9606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5681E-3ED5-F998-FEC2-311D9027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AA74A-CAD4-A22A-3864-A678655A3D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B9703-099F-8906-3F3D-7FB9D999C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5806A-2166-E757-FDB1-B0D30AE7E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CAE21-267B-A343-F51B-18536D5FD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1AEEA-46BD-2278-2174-14FE50D2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4142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4D066-224D-5465-077A-6808DCFC9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5E0A90-0312-6B4C-E7FF-1511E344E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32A0C0-431C-EFA2-D281-9631475C9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73C52B-CA5E-ED85-EFDC-1FB67B0241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4877B4-5C3F-A346-3615-36B3132D2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4B3A5F-48E1-8BA8-7FC1-EEA54B7E2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4B88DC-594A-2081-9C7F-E93F9D380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FF801E-2554-1B24-8AB4-771C093E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3035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E200F-4B8D-FE12-3CA4-F9E4122EB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08D92B-9EC1-9C50-A0B7-853212BE2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489213-6AAF-A63D-CF3C-C61F07E61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A04C2-4614-BB99-DA67-BF06AA918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1957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C84235-7C61-3618-F41A-4A526F3BE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3D3D28-616A-3A1F-7F5D-C8C7F223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F55A2-7F31-CD34-CD37-47F5991A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4880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29A0-7F31-6430-8933-9D2D22D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6F405-6C6E-6CA5-80BB-8F1EE5871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518F82-094C-A723-823E-0F672DD22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AC38E-132D-6E75-6942-CA0EE3C09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9D6B6-4D26-FFA9-A2DA-68455CE1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53C50-CE03-C80E-2DDE-50C055C9B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5598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4CB2E-0B05-F78A-1618-6FD88FA10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BAE169-0328-C10C-C7C3-1ADBC5D184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1BF419-86AB-65E5-3CC7-1CAE1B132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885CE-DB58-C04C-1755-C531EC2AC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58F3C-CE64-3DBE-AD0B-898C682AA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A22EA-3F07-5150-ABE3-BF263BE09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9772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4061B8-41B0-BB95-066A-D5B7AD2AF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41BED-EB87-EB7A-F1FF-CF814A6FA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C8C61-38B1-E958-59AA-2FF343D98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D7DDEB-0CC1-4387-A2F4-0FF3ECCADB8D}" type="datetimeFigureOut">
              <a:rPr lang="is-IS" smtClean="0"/>
              <a:t>3.5.2024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769BF-BD31-BE66-D446-DE4904CA6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C055E-DA9E-E724-BD1B-E8524D32D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4848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0EFF6A49-B03E-9B41-81DE-C9E724C65BF0}"/>
              </a:ext>
            </a:extLst>
          </p:cNvPr>
          <p:cNvSpPr txBox="1">
            <a:spLocks/>
          </p:cNvSpPr>
          <p:nvPr/>
        </p:nvSpPr>
        <p:spPr>
          <a:xfrm>
            <a:off x="2087966" y="-58325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600" baseline="0" dirty="0" err="1"/>
              <a:t>Fargjaldatekjur</a:t>
            </a:r>
            <a:r>
              <a:rPr lang="en-GB" sz="3600" baseline="0" dirty="0"/>
              <a:t> </a:t>
            </a:r>
            <a:r>
              <a:rPr lang="en-GB" sz="3600" baseline="0" dirty="0" err="1"/>
              <a:t>jan</a:t>
            </a:r>
            <a:r>
              <a:rPr lang="en-GB" sz="3600" baseline="0" dirty="0"/>
              <a:t> – mar 202</a:t>
            </a:r>
            <a:r>
              <a:rPr lang="en-GB" sz="3600" dirty="0"/>
              <a:t>4</a:t>
            </a:r>
            <a:endParaRPr lang="en-IS" sz="3600" baseline="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76EB9A-0D5B-EEF5-F8DB-F70008204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766" y="769925"/>
            <a:ext cx="6817909" cy="591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07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0EFF6A49-B03E-9B41-81DE-C9E724C65BF0}"/>
              </a:ext>
            </a:extLst>
          </p:cNvPr>
          <p:cNvSpPr txBox="1">
            <a:spLocks/>
          </p:cNvSpPr>
          <p:nvPr/>
        </p:nvSpPr>
        <p:spPr>
          <a:xfrm>
            <a:off x="838200" y="722346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600" baseline="0" dirty="0" err="1"/>
              <a:t>Fargjaldatekjur</a:t>
            </a:r>
            <a:r>
              <a:rPr lang="en-GB" sz="3600" baseline="0" dirty="0"/>
              <a:t> </a:t>
            </a:r>
            <a:r>
              <a:rPr lang="en-GB" sz="3600" baseline="0" dirty="0" err="1"/>
              <a:t>jan</a:t>
            </a:r>
            <a:r>
              <a:rPr lang="en-GB" sz="3600" baseline="0" dirty="0"/>
              <a:t> – mar 202</a:t>
            </a:r>
            <a:r>
              <a:rPr lang="en-GB" sz="3600" dirty="0"/>
              <a:t>4</a:t>
            </a:r>
            <a:endParaRPr lang="en-IS" sz="3600" baseline="0" dirty="0"/>
          </a:p>
        </p:txBody>
      </p:sp>
      <p:sp>
        <p:nvSpPr>
          <p:cNvPr id="11" name="Title Placeholder 2">
            <a:extLst>
              <a:ext uri="{FF2B5EF4-FFF2-40B4-BE49-F238E27FC236}">
                <a16:creationId xmlns:a16="http://schemas.microsoft.com/office/drawing/2014/main" id="{FB9106B4-AB90-F34F-B549-7B70ACB459C5}"/>
              </a:ext>
            </a:extLst>
          </p:cNvPr>
          <p:cNvSpPr txBox="1">
            <a:spLocks/>
          </p:cNvSpPr>
          <p:nvPr/>
        </p:nvSpPr>
        <p:spPr>
          <a:xfrm>
            <a:off x="838199" y="2157895"/>
            <a:ext cx="7481047" cy="38401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 err="1">
                <a:latin typeface="GT America Rg" pitchFamily="2" charset="77"/>
              </a:rPr>
              <a:t>Fargjaldat</a:t>
            </a:r>
            <a:r>
              <a:rPr lang="en-GB" sz="2000" b="0" i="0" kern="1500" spc="40" baseline="0" dirty="0" err="1">
                <a:latin typeface="GT America Rg" pitchFamily="2" charset="77"/>
              </a:rPr>
              <a:t>ekjur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nokkurn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veginn</a:t>
            </a:r>
            <a:r>
              <a:rPr lang="en-GB" sz="2000" b="0" i="0" kern="1500" spc="40" baseline="0" dirty="0">
                <a:latin typeface="GT America Rg" pitchFamily="2" charset="77"/>
              </a:rPr>
              <a:t> á </a:t>
            </a:r>
            <a:r>
              <a:rPr lang="en-GB" sz="2000" b="0" i="0" kern="1500" spc="40" baseline="0" dirty="0" err="1">
                <a:latin typeface="GT America Rg" pitchFamily="2" charset="77"/>
              </a:rPr>
              <a:t>pari</a:t>
            </a:r>
            <a:r>
              <a:rPr lang="en-GB" sz="2000" b="0" i="0" kern="1500" spc="40" baseline="0" dirty="0">
                <a:latin typeface="GT America Rg" pitchFamily="2" charset="77"/>
              </a:rPr>
              <a:t> við </a:t>
            </a:r>
            <a:r>
              <a:rPr lang="en-GB" sz="2000" b="0" i="0" kern="1500" spc="40" baseline="0" dirty="0" err="1">
                <a:latin typeface="GT America Rg" pitchFamily="2" charset="77"/>
              </a:rPr>
              <a:t>áætlun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fyrstu</a:t>
            </a:r>
            <a:r>
              <a:rPr lang="en-GB" sz="2000" b="0" i="0" kern="1500" spc="40" baseline="0" dirty="0">
                <a:latin typeface="GT America Rg" pitchFamily="2" charset="77"/>
              </a:rPr>
              <a:t> 2 </a:t>
            </a:r>
            <a:r>
              <a:rPr lang="en-GB" sz="2000" b="0" i="0" kern="1500" spc="40" baseline="0" dirty="0" err="1">
                <a:latin typeface="GT America Rg" pitchFamily="2" charset="77"/>
              </a:rPr>
              <a:t>mánuði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ársins</a:t>
            </a:r>
            <a:r>
              <a:rPr lang="en-GB" sz="2000" b="0" i="0" kern="1500" spc="40" dirty="0">
                <a:latin typeface="GT America Rg" pitchFamily="2" charset="77"/>
              </a:rPr>
              <a:t> en </a:t>
            </a:r>
            <a:r>
              <a:rPr lang="en-GB" sz="2000" b="0" i="0" kern="1500" spc="40" baseline="0" dirty="0">
                <a:latin typeface="GT America Rg" pitchFamily="2" charset="77"/>
              </a:rPr>
              <a:t>11% </a:t>
            </a:r>
            <a:r>
              <a:rPr lang="en-GB" sz="2000" b="0" i="0" kern="1500" spc="40" dirty="0" err="1">
                <a:latin typeface="GT America Rg" pitchFamily="2" charset="77"/>
              </a:rPr>
              <a:t>undir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áætlun</a:t>
            </a:r>
            <a:r>
              <a:rPr lang="en-GB" sz="2000" b="0" i="0" kern="1500" spc="40" dirty="0">
                <a:latin typeface="GT America Rg" pitchFamily="2" charset="77"/>
              </a:rPr>
              <a:t> í mars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0" i="0" kern="1500" spc="40" dirty="0" err="1">
                <a:latin typeface="GT America Rg" pitchFamily="2" charset="77"/>
              </a:rPr>
              <a:t>Áætlun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gerði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ráð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fyrir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minni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sölu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vegna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páska</a:t>
            </a:r>
            <a:r>
              <a:rPr lang="en-GB" b="0" i="0" kern="1500" spc="40" dirty="0">
                <a:latin typeface="GT America Rg" pitchFamily="2" charset="77"/>
              </a:rPr>
              <a:t> í </a:t>
            </a:r>
            <a:r>
              <a:rPr lang="en-GB" b="0" i="0" kern="1500" spc="40" dirty="0" err="1">
                <a:latin typeface="GT America Rg" pitchFamily="2" charset="77"/>
              </a:rPr>
              <a:t>apríl</a:t>
            </a:r>
            <a:r>
              <a:rPr lang="en-GB" b="0" i="0" kern="1500" spc="40" dirty="0">
                <a:latin typeface="GT America Rg" pitchFamily="2" charset="77"/>
              </a:rPr>
              <a:t> en ekki mars (</a:t>
            </a:r>
            <a:r>
              <a:rPr lang="en-GB" b="0" i="0" kern="1500" spc="40" dirty="0" err="1">
                <a:latin typeface="GT America Rg" pitchFamily="2" charset="77"/>
              </a:rPr>
              <a:t>skekkja</a:t>
            </a:r>
            <a:r>
              <a:rPr lang="en-GB" b="0" i="0" kern="1500" spc="40" dirty="0">
                <a:latin typeface="GT America Rg" pitchFamily="2" charset="77"/>
              </a:rPr>
              <a:t> í </a:t>
            </a:r>
            <a:r>
              <a:rPr lang="en-GB" b="0" i="0" kern="1500" spc="40" dirty="0" err="1">
                <a:latin typeface="GT America Rg" pitchFamily="2" charset="77"/>
              </a:rPr>
              <a:t>áætlun</a:t>
            </a:r>
            <a:r>
              <a:rPr lang="en-GB" b="0" i="0" kern="1500" spc="40" dirty="0">
                <a:latin typeface="GT America Rg" pitchFamily="2" charset="77"/>
              </a:rPr>
              <a:t>)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kern="1500" spc="40" dirty="0" err="1">
                <a:latin typeface="GT America Rg" pitchFamily="2" charset="77"/>
              </a:rPr>
              <a:t>Ætti</a:t>
            </a:r>
            <a:r>
              <a:rPr lang="en-GB" kern="1500" spc="40" dirty="0">
                <a:latin typeface="GT America Rg" pitchFamily="2" charset="77"/>
              </a:rPr>
              <a:t> </a:t>
            </a:r>
            <a:r>
              <a:rPr lang="en-GB" kern="1500" spc="40" dirty="0" err="1">
                <a:latin typeface="GT America Rg" pitchFamily="2" charset="77"/>
              </a:rPr>
              <a:t>að</a:t>
            </a:r>
            <a:r>
              <a:rPr lang="en-GB" kern="1500" spc="40" dirty="0">
                <a:latin typeface="GT America Rg" pitchFamily="2" charset="77"/>
              </a:rPr>
              <a:t> </a:t>
            </a:r>
            <a:r>
              <a:rPr lang="en-GB" kern="1500" spc="40" dirty="0" err="1">
                <a:latin typeface="GT America Rg" pitchFamily="2" charset="77"/>
              </a:rPr>
              <a:t>jafnast</a:t>
            </a:r>
            <a:r>
              <a:rPr lang="en-GB" kern="1500" spc="40" dirty="0">
                <a:latin typeface="GT America Rg" pitchFamily="2" charset="77"/>
              </a:rPr>
              <a:t> </a:t>
            </a:r>
            <a:r>
              <a:rPr lang="en-GB" kern="1500" spc="40" dirty="0" err="1">
                <a:latin typeface="GT America Rg" pitchFamily="2" charset="77"/>
              </a:rPr>
              <a:t>út</a:t>
            </a:r>
            <a:r>
              <a:rPr lang="en-GB" kern="1500" spc="40" dirty="0">
                <a:latin typeface="GT America Rg" pitchFamily="2" charset="77"/>
              </a:rPr>
              <a:t> í </a:t>
            </a:r>
            <a:r>
              <a:rPr lang="en-GB" kern="1500" spc="40" dirty="0" err="1">
                <a:latin typeface="GT America Rg" pitchFamily="2" charset="77"/>
              </a:rPr>
              <a:t>apríl</a:t>
            </a:r>
            <a:endParaRPr lang="en-GB" sz="3200" kern="1500" spc="40" dirty="0">
              <a:latin typeface="GT America Rg" pitchFamily="2" charset="77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>
                <a:latin typeface="GT America Rg" pitchFamily="2" charset="77"/>
              </a:rPr>
              <a:t>Sala 12 </a:t>
            </a:r>
            <a:r>
              <a:rPr lang="en-GB" sz="2000" b="0" i="0" kern="1500" spc="40" dirty="0" err="1">
                <a:latin typeface="GT America Rg" pitchFamily="2" charset="77"/>
              </a:rPr>
              <a:t>mánaða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korta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minni</a:t>
            </a:r>
            <a:r>
              <a:rPr lang="en-GB" sz="2000" b="0" i="0" kern="1500" spc="40" dirty="0">
                <a:latin typeface="GT America Rg" pitchFamily="2" charset="77"/>
              </a:rPr>
              <a:t> í </a:t>
            </a:r>
            <a:r>
              <a:rPr lang="en-GB" sz="2000" b="0" i="0" kern="1500" spc="40" dirty="0" err="1">
                <a:latin typeface="GT America Rg" pitchFamily="2" charset="77"/>
              </a:rPr>
              <a:t>einingum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talið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samanborið</a:t>
            </a:r>
            <a:r>
              <a:rPr lang="en-GB" sz="2000" b="0" i="0" kern="1500" spc="40" dirty="0">
                <a:latin typeface="GT America Rg" pitchFamily="2" charset="77"/>
              </a:rPr>
              <a:t> við 2023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0" i="0" kern="1500" spc="40" dirty="0" err="1">
                <a:latin typeface="GT America Rg" pitchFamily="2" charset="77"/>
              </a:rPr>
              <a:t>Verðhækkun</a:t>
            </a:r>
            <a:r>
              <a:rPr lang="en-GB" b="0" i="0" kern="1500" spc="40" dirty="0">
                <a:latin typeface="GT America Rg" pitchFamily="2" charset="77"/>
              </a:rPr>
              <a:t> um </a:t>
            </a:r>
            <a:r>
              <a:rPr lang="en-GB" b="0" i="0" kern="1500" spc="40" dirty="0" err="1">
                <a:latin typeface="GT America Rg" pitchFamily="2" charset="77"/>
              </a:rPr>
              <a:t>áramót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talin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hafa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mikil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áhrif</a:t>
            </a:r>
            <a:r>
              <a:rPr lang="en-GB" b="0" i="0" kern="1500" spc="40" dirty="0">
                <a:latin typeface="GT America Rg" pitchFamily="2" charset="77"/>
              </a:rPr>
              <a:t> á </a:t>
            </a:r>
            <a:r>
              <a:rPr lang="en-GB" b="0" i="0" kern="1500" spc="40" dirty="0" err="1">
                <a:latin typeface="GT America Rg" pitchFamily="2" charset="77"/>
              </a:rPr>
              <a:t>sölu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þessara</a:t>
            </a:r>
            <a:r>
              <a:rPr lang="en-GB" b="0" i="0" kern="1500" spc="40" dirty="0">
                <a:latin typeface="GT America Rg" pitchFamily="2" charset="77"/>
              </a:rPr>
              <a:t> </a:t>
            </a:r>
            <a:r>
              <a:rPr lang="en-GB" b="0" i="0" kern="1500" spc="40" dirty="0" err="1">
                <a:latin typeface="GT America Rg" pitchFamily="2" charset="77"/>
              </a:rPr>
              <a:t>korta</a:t>
            </a:r>
            <a:endParaRPr lang="en-GB" b="0" i="0" kern="1500" spc="40" dirty="0">
              <a:latin typeface="GT America Rg" pitchFamily="2" charset="77"/>
            </a:endParaRP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kern="1500" spc="40" dirty="0" err="1">
                <a:latin typeface="GT America Rg" pitchFamily="2" charset="77"/>
              </a:rPr>
              <a:t>Verð</a:t>
            </a:r>
            <a:r>
              <a:rPr lang="en-GB" kern="1500" spc="40" dirty="0">
                <a:latin typeface="GT America Rg" pitchFamily="2" charset="77"/>
              </a:rPr>
              <a:t> </a:t>
            </a:r>
            <a:r>
              <a:rPr lang="en-GB" kern="1500" spc="40" dirty="0" err="1">
                <a:latin typeface="GT America Rg" pitchFamily="2" charset="77"/>
              </a:rPr>
              <a:t>komið</a:t>
            </a:r>
            <a:r>
              <a:rPr lang="en-GB" kern="1500" spc="40" dirty="0">
                <a:latin typeface="GT America Rg" pitchFamily="2" charset="77"/>
              </a:rPr>
              <a:t> </a:t>
            </a:r>
            <a:r>
              <a:rPr lang="en-GB" kern="1500" spc="40" dirty="0" err="1">
                <a:latin typeface="GT America Rg" pitchFamily="2" charset="77"/>
              </a:rPr>
              <a:t>að</a:t>
            </a:r>
            <a:r>
              <a:rPr lang="en-GB" kern="1500" spc="40" dirty="0">
                <a:latin typeface="GT America Rg" pitchFamily="2" charset="77"/>
              </a:rPr>
              <a:t> </a:t>
            </a:r>
            <a:r>
              <a:rPr lang="en-GB" kern="1500" spc="40" dirty="0" err="1">
                <a:latin typeface="GT America Rg" pitchFamily="2" charset="77"/>
              </a:rPr>
              <a:t>þolmörkum</a:t>
            </a:r>
            <a:r>
              <a:rPr lang="en-GB" kern="1500" spc="40" dirty="0">
                <a:latin typeface="GT America Rg" pitchFamily="2" charset="77"/>
              </a:rPr>
              <a:t>?</a:t>
            </a:r>
            <a:endParaRPr lang="en-GB" b="0" i="0" kern="1500" spc="40" dirty="0">
              <a:latin typeface="GT America Rg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88963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GT America Rg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Markús Vilhjálmsson</dc:creator>
  <cp:lastModifiedBy>Herdís Steinarsdóttir</cp:lastModifiedBy>
  <cp:revision>1</cp:revision>
  <dcterms:created xsi:type="dcterms:W3CDTF">2024-04-03T15:22:16Z</dcterms:created>
  <dcterms:modified xsi:type="dcterms:W3CDTF">2024-05-03T09:55:22Z</dcterms:modified>
</cp:coreProperties>
</file>