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sldIdLst>
    <p:sldId id="260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3872-3C5D-BDD6-14F5-57A7EAF2B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EC47A-A5F8-FCA9-FA98-80B3F2D29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B2627-35FC-E573-45D1-46A211505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66A39-DC96-D9BF-6753-D0EAB125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BEF0F-F504-E80A-5006-520C414B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986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100FC-96CD-1AD9-4135-EB070EB0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E6AE7-57BB-2D49-20CA-C0B6231C5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9972E-578A-3FA8-37A5-7DAE3845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4EACB-7900-4EA9-8B2C-9D530EAE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DA9B9-D169-8B57-F973-647D9DCF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3771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E9782A-BCFB-5EFE-F8C8-C01F2F72D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B9214-6F28-1CC3-00C7-DFBF92B82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FB93A-F55A-73CE-CAFF-60DB2F6B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531AB-5E36-2E8E-DBDD-AD3E9B2F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6E83-FA09-DFD7-2A88-23B98C72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77399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757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D9CDF-5E35-8851-1F9E-12F28041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5689C-AFF3-12F6-A7A7-4E3C75ED5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A8D7C-6FC1-86F7-34E4-5FD6B93B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D7282-7FB5-9F26-F47F-FD7E1E47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64C1E-D9E6-E5A6-956E-C034CC7E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0446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E89F-11C0-4947-43AB-04BF9735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77442-24F6-91B5-7158-51D751409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F4E7B-C233-65BC-11DE-F7C91BE0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4B173-C539-3311-B94D-77918616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EDF0C-5A84-C58C-D8EF-5065CC46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9606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681E-3ED5-F998-FEC2-311D90276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AA74A-CAD4-A22A-3864-A678655A3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B9703-099F-8906-3F3D-7FB9D999C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5806A-2166-E757-FDB1-B0D30AE7E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CAE21-267B-A343-F51B-18536D5FD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1AEEA-46BD-2278-2174-14FE50D2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142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4D066-224D-5465-077A-6808DCFC9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5E0A90-0312-6B4C-E7FF-1511E344E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2A0C0-431C-EFA2-D281-9631475C9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3C52B-CA5E-ED85-EFDC-1FB67B024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877B4-5C3F-A346-3615-36B3132D2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4B3A5F-48E1-8BA8-7FC1-EEA54B7E2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4B88DC-594A-2081-9C7F-E93F9D380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FF801E-2554-1B24-8AB4-771C093E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3035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E200F-4B8D-FE12-3CA4-F9E4122E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8D92B-9EC1-9C50-A0B7-853212BE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489213-6AAF-A63D-CF3C-C61F07E61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A04C2-4614-BB99-DA67-BF06AA91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57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84235-7C61-3618-F41A-4A526F3BE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3D3D28-616A-3A1F-7F5D-C8C7F223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F55A2-7F31-CD34-CD37-47F5991A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4880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29A0-7F31-6430-8933-9D2D22D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6F405-6C6E-6CA5-80BB-8F1EE5871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18F82-094C-A723-823E-0F672DD22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AC38E-132D-6E75-6942-CA0EE3C0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9D6B6-4D26-FFA9-A2DA-68455CE1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53C50-CE03-C80E-2DDE-50C055C9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598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4CB2E-0B05-F78A-1618-6FD88FA10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BAE169-0328-C10C-C7C3-1ADBC5D184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BF419-86AB-65E5-3CC7-1CAE1B132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885CE-DB58-C04C-1755-C531EC2AC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58F3C-CE64-3DBE-AD0B-898C682A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A22EA-3F07-5150-ABE3-BF263BE0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9772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4061B8-41B0-BB95-066A-D5B7AD2AF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41BED-EB87-EB7A-F1FF-CF814A6FA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C8C61-38B1-E958-59AA-2FF343D98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D7DDEB-0CC1-4387-A2F4-0FF3ECCADB8D}" type="datetimeFigureOut">
              <a:rPr lang="is-IS" smtClean="0"/>
              <a:t>27.5.2024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769BF-BD31-BE66-D446-DE4904CA6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055E-DA9E-E724-BD1B-E8524D32D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0362A4-AF63-4112-84AE-E3B35F81EB4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4848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T</a:t>
            </a:r>
            <a:r>
              <a:rPr kumimoji="0" lang="is-I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ekjur</a:t>
            </a:r>
            <a:r>
              <a:rPr kumimoji="0" lang="is-I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 og innstig</a:t>
            </a:r>
            <a:endParaRPr kumimoji="0" lang="en-I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Compressed Bold" pitchFamily="2" charset="77"/>
              <a:ea typeface="+mj-ea"/>
              <a:cs typeface="+mj-cs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17.5. 2024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0EFF6A49-B03E-9B41-81DE-C9E724C65BF0}"/>
              </a:ext>
            </a:extLst>
          </p:cNvPr>
          <p:cNvSpPr txBox="1">
            <a:spLocks/>
          </p:cNvSpPr>
          <p:nvPr/>
        </p:nvSpPr>
        <p:spPr>
          <a:xfrm>
            <a:off x="2087966" y="-58325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Fargjaldatekjur</a:t>
            </a:r>
            <a:r>
              <a:rPr lang="en-GB" sz="3600" baseline="0" dirty="0"/>
              <a:t> </a:t>
            </a:r>
            <a:r>
              <a:rPr lang="en-GB" sz="3600" baseline="0" dirty="0" err="1"/>
              <a:t>jan</a:t>
            </a:r>
            <a:r>
              <a:rPr lang="en-GB" sz="3600" baseline="0" dirty="0"/>
              <a:t> – </a:t>
            </a:r>
            <a:r>
              <a:rPr lang="en-GB" sz="3600" baseline="0" dirty="0" err="1"/>
              <a:t>apr</a:t>
            </a:r>
            <a:r>
              <a:rPr lang="en-GB" sz="3600" baseline="0" dirty="0"/>
              <a:t> 202</a:t>
            </a:r>
            <a:r>
              <a:rPr lang="en-GB" sz="3600" dirty="0"/>
              <a:t>4</a:t>
            </a:r>
            <a:endParaRPr lang="en-IS" sz="3600" baseline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F5A8E9-3647-5222-E5BC-5FC546E48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545" y="759276"/>
            <a:ext cx="8411744" cy="570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7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0EFF6A49-B03E-9B41-81DE-C9E724C65BF0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Fargjaldatekjur</a:t>
            </a:r>
            <a:r>
              <a:rPr lang="en-GB" sz="3600" baseline="0" dirty="0"/>
              <a:t> </a:t>
            </a:r>
            <a:r>
              <a:rPr lang="en-GB" sz="3600" baseline="0" dirty="0" err="1"/>
              <a:t>jan</a:t>
            </a:r>
            <a:r>
              <a:rPr lang="en-GB" sz="3600" baseline="0" dirty="0"/>
              <a:t> – </a:t>
            </a:r>
            <a:r>
              <a:rPr lang="en-GB" sz="3600" baseline="0" dirty="0" err="1"/>
              <a:t>apr</a:t>
            </a:r>
            <a:r>
              <a:rPr lang="en-GB" sz="3600" baseline="0" dirty="0"/>
              <a:t> 202</a:t>
            </a:r>
            <a:r>
              <a:rPr lang="en-GB" sz="3600" dirty="0"/>
              <a:t>4</a:t>
            </a:r>
            <a:endParaRPr lang="en-IS" sz="3600" baseline="0" dirty="0"/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FB9106B4-AB90-F34F-B549-7B70ACB459C5}"/>
              </a:ext>
            </a:extLst>
          </p:cNvPr>
          <p:cNvSpPr txBox="1">
            <a:spLocks/>
          </p:cNvSpPr>
          <p:nvPr/>
        </p:nvSpPr>
        <p:spPr>
          <a:xfrm>
            <a:off x="838199" y="2157894"/>
            <a:ext cx="7481047" cy="39777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 Rg" pitchFamily="2" charset="77"/>
              </a:rPr>
              <a:t>Fargjaldat</a:t>
            </a:r>
            <a:r>
              <a:rPr lang="en-GB" sz="2000" b="0" i="0" kern="1500" spc="40" baseline="0" dirty="0" err="1">
                <a:latin typeface="GT America Rg" pitchFamily="2" charset="77"/>
              </a:rPr>
              <a:t>ekjur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eru</a:t>
            </a:r>
            <a:r>
              <a:rPr lang="en-GB" sz="2000" b="0" i="0" kern="1500" spc="40" baseline="0" dirty="0">
                <a:latin typeface="GT America Rg" pitchFamily="2" charset="77"/>
              </a:rPr>
              <a:t> um 20 m.kr. </a:t>
            </a:r>
            <a:r>
              <a:rPr lang="en-GB" sz="2000" b="0" i="0" kern="1500" spc="40" baseline="0" dirty="0" err="1">
                <a:latin typeface="GT America Rg" pitchFamily="2" charset="77"/>
              </a:rPr>
              <a:t>lægri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en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áætlun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fyrir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jan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til</a:t>
            </a:r>
            <a:r>
              <a:rPr lang="en-GB" sz="2000" b="0" i="0" kern="1500" spc="40" baseline="0" dirty="0">
                <a:latin typeface="GT America Rg" pitchFamily="2" charset="77"/>
              </a:rPr>
              <a:t> </a:t>
            </a:r>
            <a:r>
              <a:rPr lang="en-GB" sz="2000" b="0" i="0" kern="1500" spc="40" baseline="0" dirty="0" err="1">
                <a:latin typeface="GT America Rg" pitchFamily="2" charset="77"/>
              </a:rPr>
              <a:t>apr.</a:t>
            </a:r>
            <a:endParaRPr lang="en-GB" sz="2000" b="0" i="0" kern="1500" spc="40" baseline="0" dirty="0">
              <a:latin typeface="GT America Rg" pitchFamily="2" charset="77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 Rg" pitchFamily="2" charset="77"/>
              </a:rPr>
              <a:t>Vonir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stóðu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til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að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jafnvægi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næðist</a:t>
            </a:r>
            <a:r>
              <a:rPr lang="en-GB" sz="2000" b="0" i="0" kern="1500" spc="40" dirty="0">
                <a:latin typeface="GT America Rg" pitchFamily="2" charset="77"/>
              </a:rPr>
              <a:t> í YTD í </a:t>
            </a:r>
            <a:r>
              <a:rPr lang="en-GB" sz="2000" b="0" i="0" kern="1500" spc="40" dirty="0" err="1">
                <a:latin typeface="GT America Rg" pitchFamily="2" charset="77"/>
              </a:rPr>
              <a:t>apríl</a:t>
            </a:r>
            <a:r>
              <a:rPr lang="en-GB" sz="2000" b="0" i="0" kern="1500" spc="40" dirty="0">
                <a:latin typeface="GT America Rg" pitchFamily="2" charset="77"/>
              </a:rPr>
              <a:t> og </a:t>
            </a:r>
            <a:r>
              <a:rPr lang="en-GB" sz="2000" b="0" i="0" kern="1500" spc="40" dirty="0" err="1">
                <a:latin typeface="GT America Rg" pitchFamily="2" charset="77"/>
              </a:rPr>
              <a:t>frávikið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hefur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minnkað</a:t>
            </a:r>
            <a:r>
              <a:rPr lang="en-GB" sz="2000" b="0" i="0" kern="1500" spc="40" dirty="0">
                <a:latin typeface="GT America Rg" pitchFamily="2" charset="77"/>
              </a:rPr>
              <a:t>, </a:t>
            </a:r>
            <a:r>
              <a:rPr lang="en-GB" sz="2000" b="0" i="0" kern="1500" spc="40" dirty="0" err="1">
                <a:latin typeface="GT America Rg" pitchFamily="2" charset="77"/>
              </a:rPr>
              <a:t>en</a:t>
            </a:r>
            <a:r>
              <a:rPr lang="en-GB" sz="2000" b="0" i="0" kern="1500" spc="40" baseline="0" dirty="0">
                <a:latin typeface="GT America Rg" pitchFamily="2" charset="77"/>
              </a:rPr>
              <a:t> s</a:t>
            </a:r>
            <a:r>
              <a:rPr lang="en-GB" sz="2000" b="0" i="0" kern="1500" spc="40" dirty="0">
                <a:latin typeface="GT America Rg" pitchFamily="2" charset="77"/>
              </a:rPr>
              <a:t>ala 12 </a:t>
            </a:r>
            <a:r>
              <a:rPr lang="en-GB" sz="2000" b="0" i="0" kern="1500" spc="40" dirty="0" err="1">
                <a:latin typeface="GT America Rg" pitchFamily="2" charset="77"/>
              </a:rPr>
              <a:t>mánaða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korta</a:t>
            </a:r>
            <a:r>
              <a:rPr lang="en-GB" sz="2000" b="0" i="0" kern="1500" spc="40" dirty="0">
                <a:latin typeface="GT America Rg" pitchFamily="2" charset="77"/>
              </a:rPr>
              <a:t> er </a:t>
            </a:r>
            <a:r>
              <a:rPr lang="en-GB" sz="2000" b="0" i="0" kern="1500" spc="40" dirty="0" err="1">
                <a:latin typeface="GT America Rg" pitchFamily="2" charset="77"/>
              </a:rPr>
              <a:t>enn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vel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undir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áætlun</a:t>
            </a:r>
            <a:r>
              <a:rPr lang="en-GB" sz="2000" b="0" i="0" kern="1500" spc="40" dirty="0">
                <a:latin typeface="GT America Rg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 err="1">
                <a:latin typeface="GT America Rg" pitchFamily="2" charset="77"/>
              </a:rPr>
              <a:t>Staðgreiðsla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úr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baukum</a:t>
            </a:r>
            <a:r>
              <a:rPr lang="en-GB" sz="2000" b="0" i="0" kern="1500" spc="40" dirty="0">
                <a:latin typeface="GT America Rg" pitchFamily="2" charset="77"/>
              </a:rPr>
              <a:t> er </a:t>
            </a:r>
            <a:r>
              <a:rPr lang="en-GB" sz="2000" b="0" i="0" kern="1500" spc="40" dirty="0" err="1">
                <a:latin typeface="GT America Rg" pitchFamily="2" charset="77"/>
              </a:rPr>
              <a:t>undir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áætlun</a:t>
            </a:r>
            <a:r>
              <a:rPr lang="en-GB" sz="2000" b="0" i="0" kern="1500" spc="40" dirty="0">
                <a:latin typeface="GT America Rg" pitchFamily="2" charset="77"/>
              </a:rPr>
              <a:t>, </a:t>
            </a:r>
            <a:r>
              <a:rPr lang="en-GB" sz="2000" b="0" i="0" kern="1500" spc="40" dirty="0" err="1">
                <a:latin typeface="GT America Rg" pitchFamily="2" charset="77"/>
              </a:rPr>
              <a:t>til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upplýsingar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þá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hefur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verið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innbrotafaraldur</a:t>
            </a:r>
            <a:r>
              <a:rPr lang="en-GB" sz="2000" b="0" i="0" kern="1500" spc="40" dirty="0">
                <a:latin typeface="GT America Rg" pitchFamily="2" charset="77"/>
              </a:rPr>
              <a:t> í </a:t>
            </a:r>
            <a:r>
              <a:rPr lang="en-GB" sz="2000" b="0" i="0" kern="1500" spc="40" dirty="0" err="1">
                <a:latin typeface="GT America Rg" pitchFamily="2" charset="77"/>
              </a:rPr>
              <a:t>vagna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þar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sem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baukar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hafa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verið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brotnir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upp</a:t>
            </a:r>
            <a:r>
              <a:rPr lang="en-GB" sz="2000" b="0" i="0" kern="1500" spc="40" dirty="0">
                <a:latin typeface="GT America Rg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0" i="0" kern="1500" spc="40" dirty="0">
                <a:latin typeface="GT America Rg" pitchFamily="2" charset="77"/>
              </a:rPr>
              <a:t>Gert er </a:t>
            </a:r>
            <a:r>
              <a:rPr lang="en-GB" sz="2000" b="0" i="0" kern="1500" spc="40" dirty="0" err="1">
                <a:latin typeface="GT America Rg" pitchFamily="2" charset="77"/>
              </a:rPr>
              <a:t>ráð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fyrir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að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gjaldskrá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hækki</a:t>
            </a:r>
            <a:r>
              <a:rPr lang="en-GB" sz="2000" b="0" i="0" kern="1500" spc="40" dirty="0">
                <a:latin typeface="GT America Rg" pitchFamily="2" charset="77"/>
              </a:rPr>
              <a:t> 1. </a:t>
            </a:r>
            <a:r>
              <a:rPr lang="en-GB" sz="2000" b="0" i="0" kern="1500" spc="40" dirty="0" err="1">
                <a:latin typeface="GT America Rg" pitchFamily="2" charset="77"/>
              </a:rPr>
              <a:t>júlí</a:t>
            </a:r>
            <a:r>
              <a:rPr lang="en-GB" sz="2000" b="0" i="0" kern="1500" spc="40" dirty="0">
                <a:latin typeface="GT America Rg" pitchFamily="2" charset="77"/>
              </a:rPr>
              <a:t> um </a:t>
            </a:r>
            <a:r>
              <a:rPr lang="en-GB" sz="2000" b="0" i="0" kern="1500" spc="40" dirty="0" err="1">
                <a:latin typeface="GT America Rg" pitchFamily="2" charset="77"/>
              </a:rPr>
              <a:t>sem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nemur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hækkun</a:t>
            </a:r>
            <a:r>
              <a:rPr lang="en-GB" sz="2000" b="0" i="0" kern="1500" spc="40" dirty="0">
                <a:latin typeface="GT America Rg" pitchFamily="2" charset="77"/>
              </a:rPr>
              <a:t> </a:t>
            </a:r>
            <a:r>
              <a:rPr lang="en-GB" sz="2000" b="0" i="0" kern="1500" spc="40" dirty="0" err="1">
                <a:latin typeface="GT America Rg" pitchFamily="2" charset="77"/>
              </a:rPr>
              <a:t>vísitölu</a:t>
            </a:r>
            <a:r>
              <a:rPr lang="en-GB" sz="2000" b="0" i="0" kern="1500" spc="40" dirty="0">
                <a:latin typeface="GT America Rg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96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0EFF6A49-B03E-9B41-81DE-C9E724C65BF0}"/>
              </a:ext>
            </a:extLst>
          </p:cNvPr>
          <p:cNvSpPr txBox="1">
            <a:spLocks/>
          </p:cNvSpPr>
          <p:nvPr/>
        </p:nvSpPr>
        <p:spPr>
          <a:xfrm>
            <a:off x="838200" y="722346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600" baseline="0" dirty="0" err="1"/>
              <a:t>Fargjaldatekjur</a:t>
            </a:r>
            <a:r>
              <a:rPr lang="en-GB" sz="3600" baseline="0" dirty="0"/>
              <a:t> </a:t>
            </a:r>
            <a:r>
              <a:rPr lang="en-GB" sz="3600" baseline="0" dirty="0" err="1"/>
              <a:t>jan</a:t>
            </a:r>
            <a:r>
              <a:rPr lang="en-GB" sz="3600" baseline="0" dirty="0"/>
              <a:t> – </a:t>
            </a:r>
            <a:r>
              <a:rPr lang="en-GB" sz="3600" baseline="0" dirty="0" err="1"/>
              <a:t>apr</a:t>
            </a:r>
            <a:r>
              <a:rPr lang="en-GB" sz="3600" baseline="0" dirty="0"/>
              <a:t> 202</a:t>
            </a:r>
            <a:r>
              <a:rPr lang="en-GB" sz="3600" dirty="0"/>
              <a:t>4</a:t>
            </a:r>
            <a:endParaRPr lang="en-IS" sz="3600" baseline="0" dirty="0"/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FB9106B4-AB90-F34F-B549-7B70ACB459C5}"/>
              </a:ext>
            </a:extLst>
          </p:cNvPr>
          <p:cNvSpPr txBox="1">
            <a:spLocks/>
          </p:cNvSpPr>
          <p:nvPr/>
        </p:nvSpPr>
        <p:spPr>
          <a:xfrm>
            <a:off x="838199" y="2157894"/>
            <a:ext cx="2647385" cy="39777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 Rg" pitchFamily="2" charset="77"/>
              </a:rPr>
              <a:t>Notkun</a:t>
            </a:r>
            <a:r>
              <a:rPr lang="en-GB" sz="1600" b="0" i="0" kern="1500" spc="40" dirty="0">
                <a:latin typeface="GT America Rg" pitchFamily="2" charset="77"/>
              </a:rPr>
              <a:t> er </a:t>
            </a:r>
            <a:r>
              <a:rPr lang="en-GB" sz="1600" b="0" i="0" kern="1500" spc="40" dirty="0" err="1">
                <a:latin typeface="GT America Rg" pitchFamily="2" charset="77"/>
              </a:rPr>
              <a:t>enn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að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aukast</a:t>
            </a:r>
            <a:r>
              <a:rPr lang="en-GB" sz="1600" b="0" i="0" kern="1500" spc="40" dirty="0">
                <a:latin typeface="GT America Rg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 Rg" pitchFamily="2" charset="77"/>
              </a:rPr>
              <a:t>Áreiðanleiki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talninga</a:t>
            </a:r>
            <a:r>
              <a:rPr lang="en-GB" sz="1600" b="0" i="0" kern="1500" spc="40" dirty="0">
                <a:latin typeface="GT America Rg" pitchFamily="2" charset="77"/>
              </a:rPr>
              <a:t> er </a:t>
            </a:r>
            <a:r>
              <a:rPr lang="en-GB" sz="1600" b="0" i="0" kern="1500" spc="40" dirty="0" err="1">
                <a:latin typeface="GT America Rg" pitchFamily="2" charset="77"/>
              </a:rPr>
              <a:t>að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minnka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þar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sem</a:t>
            </a:r>
            <a:r>
              <a:rPr lang="en-GB" sz="1600" b="0" i="0" kern="1500" spc="40" dirty="0">
                <a:latin typeface="GT America Rg" pitchFamily="2" charset="77"/>
              </a:rPr>
              <a:t> ekki </a:t>
            </a:r>
            <a:r>
              <a:rPr lang="en-GB" sz="1600" b="0" i="0" kern="1500" spc="40" dirty="0" err="1">
                <a:latin typeface="GT America Rg" pitchFamily="2" charset="77"/>
              </a:rPr>
              <a:t>hefur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verið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>
                <a:latin typeface="GT America Rg" pitchFamily="2" charset="77"/>
              </a:rPr>
              <a:t>fjárfest </a:t>
            </a:r>
            <a:r>
              <a:rPr lang="en-GB" sz="1600" b="0" i="0" kern="1500" spc="40" dirty="0">
                <a:latin typeface="GT America Rg" pitchFamily="2" charset="77"/>
              </a:rPr>
              <a:t>í </a:t>
            </a:r>
            <a:r>
              <a:rPr lang="en-GB" sz="1600" b="0" i="0" kern="1500" spc="40" dirty="0" err="1">
                <a:latin typeface="GT America Rg" pitchFamily="2" charset="77"/>
              </a:rPr>
              <a:t>nýjum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talningarbúnaði</a:t>
            </a:r>
            <a:r>
              <a:rPr lang="en-GB" sz="1600" b="0" i="0" kern="1500" spc="40" dirty="0">
                <a:latin typeface="GT America Rg" pitchFamily="2" charset="77"/>
              </a:rPr>
              <a:t> í </a:t>
            </a:r>
            <a:r>
              <a:rPr lang="en-GB" sz="1600" b="0" i="0" kern="1500" spc="40" dirty="0" err="1">
                <a:latin typeface="GT America Rg" pitchFamily="2" charset="77"/>
              </a:rPr>
              <a:t>nokkur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ár</a:t>
            </a:r>
            <a:r>
              <a:rPr lang="en-GB" sz="1600" b="0" i="0" kern="1500" spc="40" dirty="0">
                <a:latin typeface="GT America Rg" pitchFamily="2" charset="7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b="0" i="0" kern="1500" spc="40" dirty="0" err="1">
                <a:latin typeface="GT America Rg" pitchFamily="2" charset="77"/>
              </a:rPr>
              <a:t>Því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þarf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að</a:t>
            </a:r>
            <a:r>
              <a:rPr lang="en-GB" sz="1600" b="0" i="0" kern="1500" spc="40" dirty="0">
                <a:latin typeface="GT America Rg" pitchFamily="2" charset="77"/>
              </a:rPr>
              <a:t> “</a:t>
            </a:r>
            <a:r>
              <a:rPr lang="en-GB" sz="1600" b="0" i="0" kern="1500" spc="40" dirty="0" err="1">
                <a:latin typeface="GT America Rg" pitchFamily="2" charset="77"/>
              </a:rPr>
              <a:t>projecta</a:t>
            </a:r>
            <a:r>
              <a:rPr lang="en-GB" sz="1600" b="0" i="0" kern="1500" spc="40" dirty="0">
                <a:latin typeface="GT America Rg" pitchFamily="2" charset="77"/>
              </a:rPr>
              <a:t>” </a:t>
            </a:r>
            <a:r>
              <a:rPr lang="en-GB" sz="1600" b="0" i="0" kern="1500" spc="40" dirty="0" err="1">
                <a:latin typeface="GT America Rg" pitchFamily="2" charset="77"/>
              </a:rPr>
              <a:t>meira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en</a:t>
            </a:r>
            <a:r>
              <a:rPr lang="en-GB" sz="1600" b="0" i="0" kern="1500" spc="40" dirty="0">
                <a:latin typeface="GT America Rg" pitchFamily="2" charset="77"/>
              </a:rPr>
              <a:t> </a:t>
            </a:r>
            <a:r>
              <a:rPr lang="en-GB" sz="1600" b="0" i="0" kern="1500" spc="40" dirty="0" err="1">
                <a:latin typeface="GT America Rg" pitchFamily="2" charset="77"/>
              </a:rPr>
              <a:t>áður</a:t>
            </a:r>
            <a:r>
              <a:rPr lang="en-GB" sz="1600" b="0" i="0" kern="1500" spc="40" dirty="0">
                <a:latin typeface="GT America Rg" pitchFamily="2" charset="77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AD63F0-FFB5-BBB2-C427-8259EDCB9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287" y="2370101"/>
            <a:ext cx="4584589" cy="311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60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GT America Compressed Bold</vt:lpstr>
      <vt:lpstr>GT America Rg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Markús Vilhjálmsson</dc:creator>
  <cp:lastModifiedBy>Herdís Steinarsdóttir</cp:lastModifiedBy>
  <cp:revision>6</cp:revision>
  <dcterms:created xsi:type="dcterms:W3CDTF">2024-04-03T15:22:16Z</dcterms:created>
  <dcterms:modified xsi:type="dcterms:W3CDTF">2024-05-27T12:59:04Z</dcterms:modified>
</cp:coreProperties>
</file>