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5" r:id="rId2"/>
  </p:sldMasterIdLst>
  <p:sldIdLst>
    <p:sldId id="260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9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83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C3872-3C5D-BDD6-14F5-57A7EAF2BD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6EC47A-A5F8-FCA9-FA98-80B3F2D298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3B2627-35FC-E573-45D1-46A211505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DDEB-0CC1-4387-A2F4-0FF3ECCADB8D}" type="datetimeFigureOut">
              <a:rPr lang="is-IS" smtClean="0"/>
              <a:t>27.5.2024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66A39-DC96-D9BF-6753-D0EAB1252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BEF0F-F504-E80A-5006-520C414B0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62A4-AF63-4112-84AE-E3B35F81EB4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59865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100FC-96CD-1AD9-4135-EB070EB03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3E6AE7-57BB-2D49-20CA-C0B6231C50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9972E-578A-3FA8-37A5-7DAE3845E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DDEB-0CC1-4387-A2F4-0FF3ECCADB8D}" type="datetimeFigureOut">
              <a:rPr lang="is-IS" smtClean="0"/>
              <a:t>27.5.2024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64EACB-7900-4EA9-8B2C-9D530EAE5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7DA9B9-D169-8B57-F973-647D9DCF6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62A4-AF63-4112-84AE-E3B35F81EB4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37719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E9782A-BCFB-5EFE-F8C8-C01F2F72D3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1B9214-6F28-1CC3-00C7-DFBF92B823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B93A-F55A-73CE-CAFF-60DB2F6B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DDEB-0CC1-4387-A2F4-0FF3ECCADB8D}" type="datetimeFigureOut">
              <a:rPr lang="is-IS" smtClean="0"/>
              <a:t>27.5.2024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531AB-5E36-2E8E-DBDD-AD3E9B2F9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86E83-FA09-DFD7-2A88-23B98C72B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62A4-AF63-4112-84AE-E3B35F81EB4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77399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5757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6588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D9CDF-5E35-8851-1F9E-12F280414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5689C-AFF3-12F6-A7A7-4E3C75ED5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A8D7C-6FC1-86F7-34E4-5FD6B93B8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DDEB-0CC1-4387-A2F4-0FF3ECCADB8D}" type="datetimeFigureOut">
              <a:rPr lang="is-IS" smtClean="0"/>
              <a:t>27.5.2024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2D7282-7FB5-9F26-F47F-FD7E1E47B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64C1E-D9E6-E5A6-956E-C034CC7E2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62A4-AF63-4112-84AE-E3B35F81EB4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804461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1E89F-11C0-4947-43AB-04BF97357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477442-24F6-91B5-7158-51D751409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F4E7B-C233-65BC-11DE-F7C91BE00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DDEB-0CC1-4387-A2F4-0FF3ECCADB8D}" type="datetimeFigureOut">
              <a:rPr lang="is-IS" smtClean="0"/>
              <a:t>27.5.2024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4B173-C539-3311-B94D-779186161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EDF0C-5A84-C58C-D8EF-5065CC46C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62A4-AF63-4112-84AE-E3B35F81EB4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96068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5681E-3ED5-F998-FEC2-311D9027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AA74A-CAD4-A22A-3864-A678655A3D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EB9703-099F-8906-3F3D-7FB9D999C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15806A-2166-E757-FDB1-B0D30AE7E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DDEB-0CC1-4387-A2F4-0FF3ECCADB8D}" type="datetimeFigureOut">
              <a:rPr lang="is-IS" smtClean="0"/>
              <a:t>27.5.2024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1CAE21-267B-A343-F51B-18536D5FD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81AEEA-46BD-2278-2174-14FE50D28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62A4-AF63-4112-84AE-E3B35F81EB4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4142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4D066-224D-5465-077A-6808DCFC9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5E0A90-0312-6B4C-E7FF-1511E344E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32A0C0-431C-EFA2-D281-9631475C9A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73C52B-CA5E-ED85-EFDC-1FB67B0241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4877B4-5C3F-A346-3615-36B3132D2A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4B3A5F-48E1-8BA8-7FC1-EEA54B7E2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DDEB-0CC1-4387-A2F4-0FF3ECCADB8D}" type="datetimeFigureOut">
              <a:rPr lang="is-IS" smtClean="0"/>
              <a:t>27.5.2024</a:t>
            </a:fld>
            <a:endParaRPr lang="is-I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4B88DC-594A-2081-9C7F-E93F9D380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FF801E-2554-1B24-8AB4-771C093E3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62A4-AF63-4112-84AE-E3B35F81EB4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30352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E200F-4B8D-FE12-3CA4-F9E4122EB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08D92B-9EC1-9C50-A0B7-853212BE2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DDEB-0CC1-4387-A2F4-0FF3ECCADB8D}" type="datetimeFigureOut">
              <a:rPr lang="is-IS" smtClean="0"/>
              <a:t>27.5.2024</a:t>
            </a:fld>
            <a:endParaRPr lang="is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489213-6AAF-A63D-CF3C-C61F07E61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1A04C2-4614-BB99-DA67-BF06AA918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62A4-AF63-4112-84AE-E3B35F81EB4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19571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C84235-7C61-3618-F41A-4A526F3BE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DDEB-0CC1-4387-A2F4-0FF3ECCADB8D}" type="datetimeFigureOut">
              <a:rPr lang="is-IS" smtClean="0"/>
              <a:t>27.5.2024</a:t>
            </a:fld>
            <a:endParaRPr lang="is-I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3D3D28-616A-3A1F-7F5D-C8C7F2231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1F55A2-7F31-CD34-CD37-47F5991AA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62A4-AF63-4112-84AE-E3B35F81EB4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48803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A29A0-7F31-6430-8933-9D2D22D13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6F405-6C6E-6CA5-80BB-8F1EE5871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518F82-094C-A723-823E-0F672DD225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5AC38E-132D-6E75-6942-CA0EE3C09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DDEB-0CC1-4387-A2F4-0FF3ECCADB8D}" type="datetimeFigureOut">
              <a:rPr lang="is-IS" smtClean="0"/>
              <a:t>27.5.2024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9D6B6-4D26-FFA9-A2DA-68455CE17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753C50-CE03-C80E-2DDE-50C055C9B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62A4-AF63-4112-84AE-E3B35F81EB4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5598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4CB2E-0B05-F78A-1618-6FD88FA10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BAE169-0328-C10C-C7C3-1ADBC5D184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1BF419-86AB-65E5-3CC7-1CAE1B132C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B885CE-DB58-C04C-1755-C531EC2AC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DDEB-0CC1-4387-A2F4-0FF3ECCADB8D}" type="datetimeFigureOut">
              <a:rPr lang="is-IS" smtClean="0"/>
              <a:t>27.5.2024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058F3C-CE64-3DBE-AD0B-898C682AA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5A22EA-3F07-5150-ABE3-BF263BE09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62A4-AF63-4112-84AE-E3B35F81EB4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97722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4061B8-41B0-BB95-066A-D5B7AD2AF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341BED-EB87-EB7A-F1FF-CF814A6FA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0C8C61-38B1-E958-59AA-2FF343D986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D7DDEB-0CC1-4387-A2F4-0FF3ECCADB8D}" type="datetimeFigureOut">
              <a:rPr lang="is-IS" smtClean="0"/>
              <a:t>27.5.2024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1769BF-BD31-BE66-D446-DE4904CA64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C055E-DA9E-E724-BD1B-E8524D32D2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70362A4-AF63-4112-84AE-E3B35F81EB4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48489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F995EEC-9302-594E-BB22-2E116BDA0177}"/>
              </a:ext>
            </a:extLst>
          </p:cNvPr>
          <p:cNvSpPr/>
          <p:nvPr userDrawn="1"/>
        </p:nvSpPr>
        <p:spPr>
          <a:xfrm>
            <a:off x="10545417" y="0"/>
            <a:ext cx="1646583" cy="6858000"/>
          </a:xfrm>
          <a:prstGeom prst="rect">
            <a:avLst/>
          </a:prstGeom>
          <a:solidFill>
            <a:srgbClr val="FFD2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9AAAEA4-1751-A344-BB20-B69CB0B82E8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354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A8384C6-FF30-E242-8BCA-A749425563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37284"/>
            <a:ext cx="12192000" cy="69952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EA83790-2997-C643-8BC0-701E26C301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9BC4EF8-050F-B84F-9352-094CB7C91B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082" y="3663923"/>
            <a:ext cx="10803835" cy="2334805"/>
          </a:xfrm>
          <a:prstGeom prst="rect">
            <a:avLst/>
          </a:prstGeom>
        </p:spPr>
      </p:pic>
      <p:sp>
        <p:nvSpPr>
          <p:cNvPr id="7" name="Title Placeholder 2">
            <a:extLst>
              <a:ext uri="{FF2B5EF4-FFF2-40B4-BE49-F238E27FC236}">
                <a16:creationId xmlns:a16="http://schemas.microsoft.com/office/drawing/2014/main" id="{17CFED84-3C76-A747-94D4-DC3D4EBB8840}"/>
              </a:ext>
            </a:extLst>
          </p:cNvPr>
          <p:cNvSpPr txBox="1">
            <a:spLocks/>
          </p:cNvSpPr>
          <p:nvPr/>
        </p:nvSpPr>
        <p:spPr>
          <a:xfrm>
            <a:off x="982317" y="1310202"/>
            <a:ext cx="6646920" cy="11743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 pitchFamily="34" charset="0"/>
                <a:cs typeface="+mj-cs"/>
              </a:rPr>
              <a:t>T</a:t>
            </a:r>
            <a:r>
              <a:rPr kumimoji="0" lang="is-I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 pitchFamily="34" charset="0"/>
                <a:cs typeface="+mj-cs"/>
              </a:rPr>
              <a:t>ekjur</a:t>
            </a:r>
            <a:r>
              <a:rPr kumimoji="0" lang="is-I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 pitchFamily="34" charset="0"/>
                <a:cs typeface="+mj-cs"/>
              </a:rPr>
              <a:t> og innstig</a:t>
            </a:r>
            <a:endParaRPr kumimoji="0" lang="en-I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T America Compressed Bold" pitchFamily="2" charset="77"/>
              <a:ea typeface="+mj-ea"/>
              <a:cs typeface="+mj-cs"/>
            </a:endParaRPr>
          </a:p>
        </p:txBody>
      </p:sp>
      <p:sp>
        <p:nvSpPr>
          <p:cNvPr id="10" name="Title Placeholder 2">
            <a:extLst>
              <a:ext uri="{FF2B5EF4-FFF2-40B4-BE49-F238E27FC236}">
                <a16:creationId xmlns:a16="http://schemas.microsoft.com/office/drawing/2014/main" id="{3664F71E-3F21-1B4D-9CBB-0C64C7B8833B}"/>
              </a:ext>
            </a:extLst>
          </p:cNvPr>
          <p:cNvSpPr txBox="1">
            <a:spLocks/>
          </p:cNvSpPr>
          <p:nvPr/>
        </p:nvSpPr>
        <p:spPr>
          <a:xfrm>
            <a:off x="9408490" y="6229831"/>
            <a:ext cx="2287657" cy="399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T America Rg" pitchFamily="2" charset="77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722647-A693-F3D6-E8B3-44F05D7232B1}"/>
              </a:ext>
            </a:extLst>
          </p:cNvPr>
          <p:cNvSpPr txBox="1"/>
          <p:nvPr/>
        </p:nvSpPr>
        <p:spPr>
          <a:xfrm>
            <a:off x="8939814" y="6229831"/>
            <a:ext cx="1722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17.5. 2024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855362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C977A57-3C55-C34B-80AA-80CB65E50455}"/>
              </a:ext>
            </a:extLst>
          </p:cNvPr>
          <p:cNvSpPr/>
          <p:nvPr/>
        </p:nvSpPr>
        <p:spPr>
          <a:xfrm>
            <a:off x="10545417" y="0"/>
            <a:ext cx="1646583" cy="6858000"/>
          </a:xfrm>
          <a:prstGeom prst="rect">
            <a:avLst/>
          </a:prstGeom>
          <a:solidFill>
            <a:srgbClr val="FFD2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C3C08E-5BA8-5E4E-AD01-68BB525C2C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  <p:sp>
        <p:nvSpPr>
          <p:cNvPr id="10" name="Title Placeholder 2">
            <a:extLst>
              <a:ext uri="{FF2B5EF4-FFF2-40B4-BE49-F238E27FC236}">
                <a16:creationId xmlns:a16="http://schemas.microsoft.com/office/drawing/2014/main" id="{0EFF6A49-B03E-9B41-81DE-C9E724C65BF0}"/>
              </a:ext>
            </a:extLst>
          </p:cNvPr>
          <p:cNvSpPr txBox="1">
            <a:spLocks/>
          </p:cNvSpPr>
          <p:nvPr/>
        </p:nvSpPr>
        <p:spPr>
          <a:xfrm>
            <a:off x="2087966" y="-58325"/>
            <a:ext cx="10515600" cy="995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r>
              <a:rPr lang="en-GB" sz="3600" baseline="0" dirty="0" err="1"/>
              <a:t>Fargjaldatekjur</a:t>
            </a:r>
            <a:r>
              <a:rPr lang="en-GB" sz="3600" baseline="0" dirty="0"/>
              <a:t> </a:t>
            </a:r>
            <a:r>
              <a:rPr lang="en-GB" sz="3600" baseline="0" dirty="0" err="1"/>
              <a:t>jan</a:t>
            </a:r>
            <a:r>
              <a:rPr lang="en-GB" sz="3600" baseline="0" dirty="0"/>
              <a:t> – </a:t>
            </a:r>
            <a:r>
              <a:rPr lang="en-GB" sz="3600" baseline="0" dirty="0" err="1"/>
              <a:t>apr</a:t>
            </a:r>
            <a:r>
              <a:rPr lang="en-GB" sz="3600" baseline="0" dirty="0"/>
              <a:t> 202</a:t>
            </a:r>
            <a:r>
              <a:rPr lang="en-GB" sz="3600" dirty="0"/>
              <a:t>4</a:t>
            </a:r>
            <a:endParaRPr lang="en-IS" sz="3600" baseline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0F5A8E9-3647-5222-E5BC-5FC546E48B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545" y="759276"/>
            <a:ext cx="8411744" cy="5701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070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C977A57-3C55-C34B-80AA-80CB65E50455}"/>
              </a:ext>
            </a:extLst>
          </p:cNvPr>
          <p:cNvSpPr/>
          <p:nvPr/>
        </p:nvSpPr>
        <p:spPr>
          <a:xfrm>
            <a:off x="10545417" y="0"/>
            <a:ext cx="1646583" cy="6858000"/>
          </a:xfrm>
          <a:prstGeom prst="rect">
            <a:avLst/>
          </a:prstGeom>
          <a:solidFill>
            <a:srgbClr val="FFD2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C3C08E-5BA8-5E4E-AD01-68BB525C2C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  <p:sp>
        <p:nvSpPr>
          <p:cNvPr id="10" name="Title Placeholder 2">
            <a:extLst>
              <a:ext uri="{FF2B5EF4-FFF2-40B4-BE49-F238E27FC236}">
                <a16:creationId xmlns:a16="http://schemas.microsoft.com/office/drawing/2014/main" id="{0EFF6A49-B03E-9B41-81DE-C9E724C65BF0}"/>
              </a:ext>
            </a:extLst>
          </p:cNvPr>
          <p:cNvSpPr txBox="1">
            <a:spLocks/>
          </p:cNvSpPr>
          <p:nvPr/>
        </p:nvSpPr>
        <p:spPr>
          <a:xfrm>
            <a:off x="838200" y="722346"/>
            <a:ext cx="10515600" cy="995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r>
              <a:rPr lang="en-GB" sz="3600" baseline="0" dirty="0" err="1"/>
              <a:t>Fargjaldatekjur</a:t>
            </a:r>
            <a:r>
              <a:rPr lang="en-GB" sz="3600" baseline="0" dirty="0"/>
              <a:t> </a:t>
            </a:r>
            <a:r>
              <a:rPr lang="en-GB" sz="3600" baseline="0" dirty="0" err="1"/>
              <a:t>jan</a:t>
            </a:r>
            <a:r>
              <a:rPr lang="en-GB" sz="3600" baseline="0" dirty="0"/>
              <a:t> – </a:t>
            </a:r>
            <a:r>
              <a:rPr lang="en-GB" sz="3600" baseline="0" dirty="0" err="1"/>
              <a:t>apr</a:t>
            </a:r>
            <a:r>
              <a:rPr lang="en-GB" sz="3600" baseline="0" dirty="0"/>
              <a:t> 202</a:t>
            </a:r>
            <a:r>
              <a:rPr lang="en-GB" sz="3600" dirty="0"/>
              <a:t>4</a:t>
            </a:r>
            <a:endParaRPr lang="en-IS" sz="3600" baseline="0" dirty="0"/>
          </a:p>
        </p:txBody>
      </p:sp>
      <p:sp>
        <p:nvSpPr>
          <p:cNvPr id="11" name="Title Placeholder 2">
            <a:extLst>
              <a:ext uri="{FF2B5EF4-FFF2-40B4-BE49-F238E27FC236}">
                <a16:creationId xmlns:a16="http://schemas.microsoft.com/office/drawing/2014/main" id="{FB9106B4-AB90-F34F-B549-7B70ACB459C5}"/>
              </a:ext>
            </a:extLst>
          </p:cNvPr>
          <p:cNvSpPr txBox="1">
            <a:spLocks/>
          </p:cNvSpPr>
          <p:nvPr/>
        </p:nvSpPr>
        <p:spPr>
          <a:xfrm>
            <a:off x="838199" y="2157894"/>
            <a:ext cx="7481047" cy="397775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000" b="0" i="0" kern="1500" spc="40" dirty="0" err="1">
                <a:latin typeface="GT America Rg" pitchFamily="2" charset="77"/>
              </a:rPr>
              <a:t>Fargjaldat</a:t>
            </a:r>
            <a:r>
              <a:rPr lang="en-GB" sz="2000" b="0" i="0" kern="1500" spc="40" baseline="0" dirty="0" err="1">
                <a:latin typeface="GT America Rg" pitchFamily="2" charset="77"/>
              </a:rPr>
              <a:t>ekjur</a:t>
            </a:r>
            <a:r>
              <a:rPr lang="en-GB" sz="2000" b="0" i="0" kern="1500" spc="40" baseline="0" dirty="0">
                <a:latin typeface="GT America Rg" pitchFamily="2" charset="77"/>
              </a:rPr>
              <a:t> </a:t>
            </a:r>
            <a:r>
              <a:rPr lang="en-GB" sz="2000" b="0" i="0" kern="1500" spc="40" baseline="0" dirty="0" err="1">
                <a:latin typeface="GT America Rg" pitchFamily="2" charset="77"/>
              </a:rPr>
              <a:t>eru</a:t>
            </a:r>
            <a:r>
              <a:rPr lang="en-GB" sz="2000" b="0" i="0" kern="1500" spc="40" baseline="0" dirty="0">
                <a:latin typeface="GT America Rg" pitchFamily="2" charset="77"/>
              </a:rPr>
              <a:t> um 20 m.kr. </a:t>
            </a:r>
            <a:r>
              <a:rPr lang="en-GB" sz="2000" b="0" i="0" kern="1500" spc="40" baseline="0" dirty="0" err="1">
                <a:latin typeface="GT America Rg" pitchFamily="2" charset="77"/>
              </a:rPr>
              <a:t>lægri</a:t>
            </a:r>
            <a:r>
              <a:rPr lang="en-GB" sz="2000" b="0" i="0" kern="1500" spc="40" baseline="0" dirty="0">
                <a:latin typeface="GT America Rg" pitchFamily="2" charset="77"/>
              </a:rPr>
              <a:t> </a:t>
            </a:r>
            <a:r>
              <a:rPr lang="en-GB" sz="2000" b="0" i="0" kern="1500" spc="40" baseline="0" dirty="0" err="1">
                <a:latin typeface="GT America Rg" pitchFamily="2" charset="77"/>
              </a:rPr>
              <a:t>en</a:t>
            </a:r>
            <a:r>
              <a:rPr lang="en-GB" sz="2000" b="0" i="0" kern="1500" spc="40" baseline="0" dirty="0">
                <a:latin typeface="GT America Rg" pitchFamily="2" charset="77"/>
              </a:rPr>
              <a:t> </a:t>
            </a:r>
            <a:r>
              <a:rPr lang="en-GB" sz="2000" b="0" i="0" kern="1500" spc="40" baseline="0" dirty="0" err="1">
                <a:latin typeface="GT America Rg" pitchFamily="2" charset="77"/>
              </a:rPr>
              <a:t>áætlun</a:t>
            </a:r>
            <a:r>
              <a:rPr lang="en-GB" sz="2000" b="0" i="0" kern="1500" spc="40" baseline="0" dirty="0">
                <a:latin typeface="GT America Rg" pitchFamily="2" charset="77"/>
              </a:rPr>
              <a:t> </a:t>
            </a:r>
            <a:r>
              <a:rPr lang="en-GB" sz="2000" b="0" i="0" kern="1500" spc="40" baseline="0" dirty="0" err="1">
                <a:latin typeface="GT America Rg" pitchFamily="2" charset="77"/>
              </a:rPr>
              <a:t>fyrir</a:t>
            </a:r>
            <a:r>
              <a:rPr lang="en-GB" sz="2000" b="0" i="0" kern="1500" spc="40" baseline="0" dirty="0">
                <a:latin typeface="GT America Rg" pitchFamily="2" charset="77"/>
              </a:rPr>
              <a:t> </a:t>
            </a:r>
            <a:r>
              <a:rPr lang="en-GB" sz="2000" b="0" i="0" kern="1500" spc="40" baseline="0" dirty="0" err="1">
                <a:latin typeface="GT America Rg" pitchFamily="2" charset="77"/>
              </a:rPr>
              <a:t>jan</a:t>
            </a:r>
            <a:r>
              <a:rPr lang="en-GB" sz="2000" b="0" i="0" kern="1500" spc="40" baseline="0" dirty="0">
                <a:latin typeface="GT America Rg" pitchFamily="2" charset="77"/>
              </a:rPr>
              <a:t> </a:t>
            </a:r>
            <a:r>
              <a:rPr lang="en-GB" sz="2000" b="0" i="0" kern="1500" spc="40" baseline="0" dirty="0" err="1">
                <a:latin typeface="GT America Rg" pitchFamily="2" charset="77"/>
              </a:rPr>
              <a:t>til</a:t>
            </a:r>
            <a:r>
              <a:rPr lang="en-GB" sz="2000" b="0" i="0" kern="1500" spc="40" baseline="0" dirty="0">
                <a:latin typeface="GT America Rg" pitchFamily="2" charset="77"/>
              </a:rPr>
              <a:t> </a:t>
            </a:r>
            <a:r>
              <a:rPr lang="en-GB" sz="2000" b="0" i="0" kern="1500" spc="40" baseline="0" dirty="0" err="1">
                <a:latin typeface="GT America Rg" pitchFamily="2" charset="77"/>
              </a:rPr>
              <a:t>apr.</a:t>
            </a:r>
            <a:endParaRPr lang="en-GB" sz="2000" b="0" i="0" kern="1500" spc="40" baseline="0" dirty="0">
              <a:latin typeface="GT America Rg" pitchFamily="2" charset="77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000" b="0" i="0" kern="1500" spc="40" dirty="0" err="1">
                <a:latin typeface="GT America Rg" pitchFamily="2" charset="77"/>
              </a:rPr>
              <a:t>Vonir</a:t>
            </a:r>
            <a:r>
              <a:rPr lang="en-GB" sz="2000" b="0" i="0" kern="1500" spc="40" dirty="0">
                <a:latin typeface="GT America Rg" pitchFamily="2" charset="77"/>
              </a:rPr>
              <a:t> </a:t>
            </a:r>
            <a:r>
              <a:rPr lang="en-GB" sz="2000" b="0" i="0" kern="1500" spc="40" dirty="0" err="1">
                <a:latin typeface="GT America Rg" pitchFamily="2" charset="77"/>
              </a:rPr>
              <a:t>stóðu</a:t>
            </a:r>
            <a:r>
              <a:rPr lang="en-GB" sz="2000" b="0" i="0" kern="1500" spc="40" dirty="0">
                <a:latin typeface="GT America Rg" pitchFamily="2" charset="77"/>
              </a:rPr>
              <a:t> </a:t>
            </a:r>
            <a:r>
              <a:rPr lang="en-GB" sz="2000" b="0" i="0" kern="1500" spc="40" dirty="0" err="1">
                <a:latin typeface="GT America Rg" pitchFamily="2" charset="77"/>
              </a:rPr>
              <a:t>til</a:t>
            </a:r>
            <a:r>
              <a:rPr lang="en-GB" sz="2000" b="0" i="0" kern="1500" spc="40" dirty="0">
                <a:latin typeface="GT America Rg" pitchFamily="2" charset="77"/>
              </a:rPr>
              <a:t> </a:t>
            </a:r>
            <a:r>
              <a:rPr lang="en-GB" sz="2000" b="0" i="0" kern="1500" spc="40" dirty="0" err="1">
                <a:latin typeface="GT America Rg" pitchFamily="2" charset="77"/>
              </a:rPr>
              <a:t>að</a:t>
            </a:r>
            <a:r>
              <a:rPr lang="en-GB" sz="2000" b="0" i="0" kern="1500" spc="40" dirty="0">
                <a:latin typeface="GT America Rg" pitchFamily="2" charset="77"/>
              </a:rPr>
              <a:t> </a:t>
            </a:r>
            <a:r>
              <a:rPr lang="en-GB" sz="2000" b="0" i="0" kern="1500" spc="40" dirty="0" err="1">
                <a:latin typeface="GT America Rg" pitchFamily="2" charset="77"/>
              </a:rPr>
              <a:t>jafnvægi</a:t>
            </a:r>
            <a:r>
              <a:rPr lang="en-GB" sz="2000" b="0" i="0" kern="1500" spc="40" dirty="0">
                <a:latin typeface="GT America Rg" pitchFamily="2" charset="77"/>
              </a:rPr>
              <a:t> </a:t>
            </a:r>
            <a:r>
              <a:rPr lang="en-GB" sz="2000" b="0" i="0" kern="1500" spc="40" dirty="0" err="1">
                <a:latin typeface="GT America Rg" pitchFamily="2" charset="77"/>
              </a:rPr>
              <a:t>næðist</a:t>
            </a:r>
            <a:r>
              <a:rPr lang="en-GB" sz="2000" b="0" i="0" kern="1500" spc="40" dirty="0">
                <a:latin typeface="GT America Rg" pitchFamily="2" charset="77"/>
              </a:rPr>
              <a:t> í YTD í </a:t>
            </a:r>
            <a:r>
              <a:rPr lang="en-GB" sz="2000" b="0" i="0" kern="1500" spc="40" dirty="0" err="1">
                <a:latin typeface="GT America Rg" pitchFamily="2" charset="77"/>
              </a:rPr>
              <a:t>apríl</a:t>
            </a:r>
            <a:r>
              <a:rPr lang="en-GB" sz="2000" b="0" i="0" kern="1500" spc="40" dirty="0">
                <a:latin typeface="GT America Rg" pitchFamily="2" charset="77"/>
              </a:rPr>
              <a:t> og </a:t>
            </a:r>
            <a:r>
              <a:rPr lang="en-GB" sz="2000" b="0" i="0" kern="1500" spc="40" dirty="0" err="1">
                <a:latin typeface="GT America Rg" pitchFamily="2" charset="77"/>
              </a:rPr>
              <a:t>frávikið</a:t>
            </a:r>
            <a:r>
              <a:rPr lang="en-GB" sz="2000" b="0" i="0" kern="1500" spc="40" dirty="0">
                <a:latin typeface="GT America Rg" pitchFamily="2" charset="77"/>
              </a:rPr>
              <a:t> </a:t>
            </a:r>
            <a:r>
              <a:rPr lang="en-GB" sz="2000" b="0" i="0" kern="1500" spc="40" dirty="0" err="1">
                <a:latin typeface="GT America Rg" pitchFamily="2" charset="77"/>
              </a:rPr>
              <a:t>hefur</a:t>
            </a:r>
            <a:r>
              <a:rPr lang="en-GB" sz="2000" b="0" i="0" kern="1500" spc="40" dirty="0">
                <a:latin typeface="GT America Rg" pitchFamily="2" charset="77"/>
              </a:rPr>
              <a:t> </a:t>
            </a:r>
            <a:r>
              <a:rPr lang="en-GB" sz="2000" b="0" i="0" kern="1500" spc="40" dirty="0" err="1">
                <a:latin typeface="GT America Rg" pitchFamily="2" charset="77"/>
              </a:rPr>
              <a:t>minnkað</a:t>
            </a:r>
            <a:r>
              <a:rPr lang="en-GB" sz="2000" b="0" i="0" kern="1500" spc="40" dirty="0">
                <a:latin typeface="GT America Rg" pitchFamily="2" charset="77"/>
              </a:rPr>
              <a:t>, </a:t>
            </a:r>
            <a:r>
              <a:rPr lang="en-GB" sz="2000" b="0" i="0" kern="1500" spc="40" dirty="0" err="1">
                <a:latin typeface="GT America Rg" pitchFamily="2" charset="77"/>
              </a:rPr>
              <a:t>en</a:t>
            </a:r>
            <a:r>
              <a:rPr lang="en-GB" sz="2000" b="0" i="0" kern="1500" spc="40" baseline="0" dirty="0">
                <a:latin typeface="GT America Rg" pitchFamily="2" charset="77"/>
              </a:rPr>
              <a:t> s</a:t>
            </a:r>
            <a:r>
              <a:rPr lang="en-GB" sz="2000" b="0" i="0" kern="1500" spc="40" dirty="0">
                <a:latin typeface="GT America Rg" pitchFamily="2" charset="77"/>
              </a:rPr>
              <a:t>ala 12 </a:t>
            </a:r>
            <a:r>
              <a:rPr lang="en-GB" sz="2000" b="0" i="0" kern="1500" spc="40" dirty="0" err="1">
                <a:latin typeface="GT America Rg" pitchFamily="2" charset="77"/>
              </a:rPr>
              <a:t>mánaða</a:t>
            </a:r>
            <a:r>
              <a:rPr lang="en-GB" sz="2000" b="0" i="0" kern="1500" spc="40" dirty="0">
                <a:latin typeface="GT America Rg" pitchFamily="2" charset="77"/>
              </a:rPr>
              <a:t> </a:t>
            </a:r>
            <a:r>
              <a:rPr lang="en-GB" sz="2000" b="0" i="0" kern="1500" spc="40" dirty="0" err="1">
                <a:latin typeface="GT America Rg" pitchFamily="2" charset="77"/>
              </a:rPr>
              <a:t>korta</a:t>
            </a:r>
            <a:r>
              <a:rPr lang="en-GB" sz="2000" b="0" i="0" kern="1500" spc="40" dirty="0">
                <a:latin typeface="GT America Rg" pitchFamily="2" charset="77"/>
              </a:rPr>
              <a:t> er </a:t>
            </a:r>
            <a:r>
              <a:rPr lang="en-GB" sz="2000" b="0" i="0" kern="1500" spc="40" dirty="0" err="1">
                <a:latin typeface="GT America Rg" pitchFamily="2" charset="77"/>
              </a:rPr>
              <a:t>enn</a:t>
            </a:r>
            <a:r>
              <a:rPr lang="en-GB" sz="2000" b="0" i="0" kern="1500" spc="40" dirty="0">
                <a:latin typeface="GT America Rg" pitchFamily="2" charset="77"/>
              </a:rPr>
              <a:t> </a:t>
            </a:r>
            <a:r>
              <a:rPr lang="en-GB" sz="2000" b="0" i="0" kern="1500" spc="40" dirty="0" err="1">
                <a:latin typeface="GT America Rg" pitchFamily="2" charset="77"/>
              </a:rPr>
              <a:t>vel</a:t>
            </a:r>
            <a:r>
              <a:rPr lang="en-GB" sz="2000" b="0" i="0" kern="1500" spc="40" dirty="0">
                <a:latin typeface="GT America Rg" pitchFamily="2" charset="77"/>
              </a:rPr>
              <a:t> </a:t>
            </a:r>
            <a:r>
              <a:rPr lang="en-GB" sz="2000" b="0" i="0" kern="1500" spc="40" dirty="0" err="1">
                <a:latin typeface="GT America Rg" pitchFamily="2" charset="77"/>
              </a:rPr>
              <a:t>undir</a:t>
            </a:r>
            <a:r>
              <a:rPr lang="en-GB" sz="2000" b="0" i="0" kern="1500" spc="40" dirty="0">
                <a:latin typeface="GT America Rg" pitchFamily="2" charset="77"/>
              </a:rPr>
              <a:t> </a:t>
            </a:r>
            <a:r>
              <a:rPr lang="en-GB" sz="2000" b="0" i="0" kern="1500" spc="40" dirty="0" err="1">
                <a:latin typeface="GT America Rg" pitchFamily="2" charset="77"/>
              </a:rPr>
              <a:t>áætlun</a:t>
            </a:r>
            <a:r>
              <a:rPr lang="en-GB" sz="2000" b="0" i="0" kern="1500" spc="40" dirty="0">
                <a:latin typeface="GT America Rg" pitchFamily="2" charset="77"/>
              </a:rPr>
              <a:t>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000" b="0" i="0" kern="1500" spc="40" dirty="0" err="1">
                <a:latin typeface="GT America Rg" pitchFamily="2" charset="77"/>
              </a:rPr>
              <a:t>Staðgreiðsla</a:t>
            </a:r>
            <a:r>
              <a:rPr lang="en-GB" sz="2000" b="0" i="0" kern="1500" spc="40" dirty="0">
                <a:latin typeface="GT America Rg" pitchFamily="2" charset="77"/>
              </a:rPr>
              <a:t> </a:t>
            </a:r>
            <a:r>
              <a:rPr lang="en-GB" sz="2000" b="0" i="0" kern="1500" spc="40" dirty="0" err="1">
                <a:latin typeface="GT America Rg" pitchFamily="2" charset="77"/>
              </a:rPr>
              <a:t>úr</a:t>
            </a:r>
            <a:r>
              <a:rPr lang="en-GB" sz="2000" b="0" i="0" kern="1500" spc="40" dirty="0">
                <a:latin typeface="GT America Rg" pitchFamily="2" charset="77"/>
              </a:rPr>
              <a:t> </a:t>
            </a:r>
            <a:r>
              <a:rPr lang="en-GB" sz="2000" b="0" i="0" kern="1500" spc="40" dirty="0" err="1">
                <a:latin typeface="GT America Rg" pitchFamily="2" charset="77"/>
              </a:rPr>
              <a:t>baukum</a:t>
            </a:r>
            <a:r>
              <a:rPr lang="en-GB" sz="2000" b="0" i="0" kern="1500" spc="40" dirty="0">
                <a:latin typeface="GT America Rg" pitchFamily="2" charset="77"/>
              </a:rPr>
              <a:t> er </a:t>
            </a:r>
            <a:r>
              <a:rPr lang="en-GB" sz="2000" b="0" i="0" kern="1500" spc="40" dirty="0" err="1">
                <a:latin typeface="GT America Rg" pitchFamily="2" charset="77"/>
              </a:rPr>
              <a:t>undir</a:t>
            </a:r>
            <a:r>
              <a:rPr lang="en-GB" sz="2000" b="0" i="0" kern="1500" spc="40" dirty="0">
                <a:latin typeface="GT America Rg" pitchFamily="2" charset="77"/>
              </a:rPr>
              <a:t> </a:t>
            </a:r>
            <a:r>
              <a:rPr lang="en-GB" sz="2000" b="0" i="0" kern="1500" spc="40" dirty="0" err="1">
                <a:latin typeface="GT America Rg" pitchFamily="2" charset="77"/>
              </a:rPr>
              <a:t>áætlun</a:t>
            </a:r>
            <a:r>
              <a:rPr lang="en-GB" sz="2000" b="0" i="0" kern="1500" spc="40" dirty="0">
                <a:latin typeface="GT America Rg" pitchFamily="2" charset="77"/>
              </a:rPr>
              <a:t>, </a:t>
            </a:r>
            <a:r>
              <a:rPr lang="en-GB" sz="2000" b="0" i="0" kern="1500" spc="40" dirty="0" err="1">
                <a:latin typeface="GT America Rg" pitchFamily="2" charset="77"/>
              </a:rPr>
              <a:t>til</a:t>
            </a:r>
            <a:r>
              <a:rPr lang="en-GB" sz="2000" b="0" i="0" kern="1500" spc="40" dirty="0">
                <a:latin typeface="GT America Rg" pitchFamily="2" charset="77"/>
              </a:rPr>
              <a:t> </a:t>
            </a:r>
            <a:r>
              <a:rPr lang="en-GB" sz="2000" b="0" i="0" kern="1500" spc="40" dirty="0" err="1">
                <a:latin typeface="GT America Rg" pitchFamily="2" charset="77"/>
              </a:rPr>
              <a:t>upplýsingar</a:t>
            </a:r>
            <a:r>
              <a:rPr lang="en-GB" sz="2000" b="0" i="0" kern="1500" spc="40" dirty="0">
                <a:latin typeface="GT America Rg" pitchFamily="2" charset="77"/>
              </a:rPr>
              <a:t> </a:t>
            </a:r>
            <a:r>
              <a:rPr lang="en-GB" sz="2000" b="0" i="0" kern="1500" spc="40" dirty="0" err="1">
                <a:latin typeface="GT America Rg" pitchFamily="2" charset="77"/>
              </a:rPr>
              <a:t>þá</a:t>
            </a:r>
            <a:r>
              <a:rPr lang="en-GB" sz="2000" b="0" i="0" kern="1500" spc="40" dirty="0">
                <a:latin typeface="GT America Rg" pitchFamily="2" charset="77"/>
              </a:rPr>
              <a:t> </a:t>
            </a:r>
            <a:r>
              <a:rPr lang="en-GB" sz="2000" b="0" i="0" kern="1500" spc="40" dirty="0" err="1">
                <a:latin typeface="GT America Rg" pitchFamily="2" charset="77"/>
              </a:rPr>
              <a:t>hefur</a:t>
            </a:r>
            <a:r>
              <a:rPr lang="en-GB" sz="2000" b="0" i="0" kern="1500" spc="40" dirty="0">
                <a:latin typeface="GT America Rg" pitchFamily="2" charset="77"/>
              </a:rPr>
              <a:t> </a:t>
            </a:r>
            <a:r>
              <a:rPr lang="en-GB" sz="2000" b="0" i="0" kern="1500" spc="40" dirty="0" err="1">
                <a:latin typeface="GT America Rg" pitchFamily="2" charset="77"/>
              </a:rPr>
              <a:t>verið</a:t>
            </a:r>
            <a:r>
              <a:rPr lang="en-GB" sz="2000" b="0" i="0" kern="1500" spc="40" dirty="0">
                <a:latin typeface="GT America Rg" pitchFamily="2" charset="77"/>
              </a:rPr>
              <a:t> </a:t>
            </a:r>
            <a:r>
              <a:rPr lang="en-GB" sz="2000" b="0" i="0" kern="1500" spc="40" dirty="0" err="1">
                <a:latin typeface="GT America Rg" pitchFamily="2" charset="77"/>
              </a:rPr>
              <a:t>innbrotafaraldur</a:t>
            </a:r>
            <a:r>
              <a:rPr lang="en-GB" sz="2000" b="0" i="0" kern="1500" spc="40" dirty="0">
                <a:latin typeface="GT America Rg" pitchFamily="2" charset="77"/>
              </a:rPr>
              <a:t> í </a:t>
            </a:r>
            <a:r>
              <a:rPr lang="en-GB" sz="2000" b="0" i="0" kern="1500" spc="40" dirty="0" err="1">
                <a:latin typeface="GT America Rg" pitchFamily="2" charset="77"/>
              </a:rPr>
              <a:t>vagna</a:t>
            </a:r>
            <a:r>
              <a:rPr lang="en-GB" sz="2000" b="0" i="0" kern="1500" spc="40" dirty="0">
                <a:latin typeface="GT America Rg" pitchFamily="2" charset="77"/>
              </a:rPr>
              <a:t> </a:t>
            </a:r>
            <a:r>
              <a:rPr lang="en-GB" sz="2000" b="0" i="0" kern="1500" spc="40" dirty="0" err="1">
                <a:latin typeface="GT America Rg" pitchFamily="2" charset="77"/>
              </a:rPr>
              <a:t>þar</a:t>
            </a:r>
            <a:r>
              <a:rPr lang="en-GB" sz="2000" b="0" i="0" kern="1500" spc="40" dirty="0">
                <a:latin typeface="GT America Rg" pitchFamily="2" charset="77"/>
              </a:rPr>
              <a:t> </a:t>
            </a:r>
            <a:r>
              <a:rPr lang="en-GB" sz="2000" b="0" i="0" kern="1500" spc="40" dirty="0" err="1">
                <a:latin typeface="GT America Rg" pitchFamily="2" charset="77"/>
              </a:rPr>
              <a:t>sem</a:t>
            </a:r>
            <a:r>
              <a:rPr lang="en-GB" sz="2000" b="0" i="0" kern="1500" spc="40" dirty="0">
                <a:latin typeface="GT America Rg" pitchFamily="2" charset="77"/>
              </a:rPr>
              <a:t> </a:t>
            </a:r>
            <a:r>
              <a:rPr lang="en-GB" sz="2000" b="0" i="0" kern="1500" spc="40" dirty="0" err="1">
                <a:latin typeface="GT America Rg" pitchFamily="2" charset="77"/>
              </a:rPr>
              <a:t>baukar</a:t>
            </a:r>
            <a:r>
              <a:rPr lang="en-GB" sz="2000" b="0" i="0" kern="1500" spc="40" dirty="0">
                <a:latin typeface="GT America Rg" pitchFamily="2" charset="77"/>
              </a:rPr>
              <a:t> </a:t>
            </a:r>
            <a:r>
              <a:rPr lang="en-GB" sz="2000" b="0" i="0" kern="1500" spc="40" dirty="0" err="1">
                <a:latin typeface="GT America Rg" pitchFamily="2" charset="77"/>
              </a:rPr>
              <a:t>hafa</a:t>
            </a:r>
            <a:r>
              <a:rPr lang="en-GB" sz="2000" b="0" i="0" kern="1500" spc="40" dirty="0">
                <a:latin typeface="GT America Rg" pitchFamily="2" charset="77"/>
              </a:rPr>
              <a:t> </a:t>
            </a:r>
            <a:r>
              <a:rPr lang="en-GB" sz="2000" b="0" i="0" kern="1500" spc="40" dirty="0" err="1">
                <a:latin typeface="GT America Rg" pitchFamily="2" charset="77"/>
              </a:rPr>
              <a:t>verið</a:t>
            </a:r>
            <a:r>
              <a:rPr lang="en-GB" sz="2000" b="0" i="0" kern="1500" spc="40" dirty="0">
                <a:latin typeface="GT America Rg" pitchFamily="2" charset="77"/>
              </a:rPr>
              <a:t> </a:t>
            </a:r>
            <a:r>
              <a:rPr lang="en-GB" sz="2000" b="0" i="0" kern="1500" spc="40" dirty="0" err="1">
                <a:latin typeface="GT America Rg" pitchFamily="2" charset="77"/>
              </a:rPr>
              <a:t>brotnir</a:t>
            </a:r>
            <a:r>
              <a:rPr lang="en-GB" sz="2000" b="0" i="0" kern="1500" spc="40" dirty="0">
                <a:latin typeface="GT America Rg" pitchFamily="2" charset="77"/>
              </a:rPr>
              <a:t> </a:t>
            </a:r>
            <a:r>
              <a:rPr lang="en-GB" sz="2000" b="0" i="0" kern="1500" spc="40" dirty="0" err="1">
                <a:latin typeface="GT America Rg" pitchFamily="2" charset="77"/>
              </a:rPr>
              <a:t>upp</a:t>
            </a:r>
            <a:r>
              <a:rPr lang="en-GB" sz="2000" b="0" i="0" kern="1500" spc="40" dirty="0">
                <a:latin typeface="GT America Rg" pitchFamily="2" charset="77"/>
              </a:rPr>
              <a:t>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000" b="0" i="0" kern="1500" spc="40" dirty="0">
                <a:latin typeface="GT America Rg" pitchFamily="2" charset="77"/>
              </a:rPr>
              <a:t>Gert er </a:t>
            </a:r>
            <a:r>
              <a:rPr lang="en-GB" sz="2000" b="0" i="0" kern="1500" spc="40" dirty="0" err="1">
                <a:latin typeface="GT America Rg" pitchFamily="2" charset="77"/>
              </a:rPr>
              <a:t>ráð</a:t>
            </a:r>
            <a:r>
              <a:rPr lang="en-GB" sz="2000" b="0" i="0" kern="1500" spc="40" dirty="0">
                <a:latin typeface="GT America Rg" pitchFamily="2" charset="77"/>
              </a:rPr>
              <a:t> </a:t>
            </a:r>
            <a:r>
              <a:rPr lang="en-GB" sz="2000" b="0" i="0" kern="1500" spc="40" dirty="0" err="1">
                <a:latin typeface="GT America Rg" pitchFamily="2" charset="77"/>
              </a:rPr>
              <a:t>fyrir</a:t>
            </a:r>
            <a:r>
              <a:rPr lang="en-GB" sz="2000" b="0" i="0" kern="1500" spc="40" dirty="0">
                <a:latin typeface="GT America Rg" pitchFamily="2" charset="77"/>
              </a:rPr>
              <a:t> </a:t>
            </a:r>
            <a:r>
              <a:rPr lang="en-GB" sz="2000" b="0" i="0" kern="1500" spc="40" dirty="0" err="1">
                <a:latin typeface="GT America Rg" pitchFamily="2" charset="77"/>
              </a:rPr>
              <a:t>að</a:t>
            </a:r>
            <a:r>
              <a:rPr lang="en-GB" sz="2000" b="0" i="0" kern="1500" spc="40" dirty="0">
                <a:latin typeface="GT America Rg" pitchFamily="2" charset="77"/>
              </a:rPr>
              <a:t> </a:t>
            </a:r>
            <a:r>
              <a:rPr lang="en-GB" sz="2000" b="0" i="0" kern="1500" spc="40" dirty="0" err="1">
                <a:latin typeface="GT America Rg" pitchFamily="2" charset="77"/>
              </a:rPr>
              <a:t>gjaldskrá</a:t>
            </a:r>
            <a:r>
              <a:rPr lang="en-GB" sz="2000" b="0" i="0" kern="1500" spc="40" dirty="0">
                <a:latin typeface="GT America Rg" pitchFamily="2" charset="77"/>
              </a:rPr>
              <a:t> </a:t>
            </a:r>
            <a:r>
              <a:rPr lang="en-GB" sz="2000" b="0" i="0" kern="1500" spc="40" dirty="0" err="1">
                <a:latin typeface="GT America Rg" pitchFamily="2" charset="77"/>
              </a:rPr>
              <a:t>hækki</a:t>
            </a:r>
            <a:r>
              <a:rPr lang="en-GB" sz="2000" b="0" i="0" kern="1500" spc="40" dirty="0">
                <a:latin typeface="GT America Rg" pitchFamily="2" charset="77"/>
              </a:rPr>
              <a:t> 1. </a:t>
            </a:r>
            <a:r>
              <a:rPr lang="en-GB" sz="2000" b="0" i="0" kern="1500" spc="40" dirty="0" err="1">
                <a:latin typeface="GT America Rg" pitchFamily="2" charset="77"/>
              </a:rPr>
              <a:t>júlí</a:t>
            </a:r>
            <a:r>
              <a:rPr lang="en-GB" sz="2000" b="0" i="0" kern="1500" spc="40" dirty="0">
                <a:latin typeface="GT America Rg" pitchFamily="2" charset="77"/>
              </a:rPr>
              <a:t> um </a:t>
            </a:r>
            <a:r>
              <a:rPr lang="en-GB" sz="2000" b="0" i="0" kern="1500" spc="40" dirty="0" err="1">
                <a:latin typeface="GT America Rg" pitchFamily="2" charset="77"/>
              </a:rPr>
              <a:t>sem</a:t>
            </a:r>
            <a:r>
              <a:rPr lang="en-GB" sz="2000" b="0" i="0" kern="1500" spc="40" dirty="0">
                <a:latin typeface="GT America Rg" pitchFamily="2" charset="77"/>
              </a:rPr>
              <a:t> </a:t>
            </a:r>
            <a:r>
              <a:rPr lang="en-GB" sz="2000" b="0" i="0" kern="1500" spc="40" dirty="0" err="1">
                <a:latin typeface="GT America Rg" pitchFamily="2" charset="77"/>
              </a:rPr>
              <a:t>nemur</a:t>
            </a:r>
            <a:r>
              <a:rPr lang="en-GB" sz="2000" b="0" i="0" kern="1500" spc="40" dirty="0">
                <a:latin typeface="GT America Rg" pitchFamily="2" charset="77"/>
              </a:rPr>
              <a:t> </a:t>
            </a:r>
            <a:r>
              <a:rPr lang="en-GB" sz="2000" b="0" i="0" kern="1500" spc="40" dirty="0" err="1">
                <a:latin typeface="GT America Rg" pitchFamily="2" charset="77"/>
              </a:rPr>
              <a:t>hækkun</a:t>
            </a:r>
            <a:r>
              <a:rPr lang="en-GB" sz="2000" b="0" i="0" kern="1500" spc="40" dirty="0">
                <a:latin typeface="GT America Rg" pitchFamily="2" charset="77"/>
              </a:rPr>
              <a:t> </a:t>
            </a:r>
            <a:r>
              <a:rPr lang="en-GB" sz="2000" b="0" i="0" kern="1500" spc="40" dirty="0" err="1">
                <a:latin typeface="GT America Rg" pitchFamily="2" charset="77"/>
              </a:rPr>
              <a:t>vísitölu</a:t>
            </a:r>
            <a:r>
              <a:rPr lang="en-GB" sz="2000" b="0" i="0" kern="1500" spc="40" dirty="0">
                <a:latin typeface="GT America Rg" pitchFamily="2" charset="7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8963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C977A57-3C55-C34B-80AA-80CB65E50455}"/>
              </a:ext>
            </a:extLst>
          </p:cNvPr>
          <p:cNvSpPr/>
          <p:nvPr/>
        </p:nvSpPr>
        <p:spPr>
          <a:xfrm>
            <a:off x="10545417" y="0"/>
            <a:ext cx="1646583" cy="6858000"/>
          </a:xfrm>
          <a:prstGeom prst="rect">
            <a:avLst/>
          </a:prstGeom>
          <a:solidFill>
            <a:srgbClr val="FFD2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C3C08E-5BA8-5E4E-AD01-68BB525C2C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  <p:sp>
        <p:nvSpPr>
          <p:cNvPr id="10" name="Title Placeholder 2">
            <a:extLst>
              <a:ext uri="{FF2B5EF4-FFF2-40B4-BE49-F238E27FC236}">
                <a16:creationId xmlns:a16="http://schemas.microsoft.com/office/drawing/2014/main" id="{0EFF6A49-B03E-9B41-81DE-C9E724C65BF0}"/>
              </a:ext>
            </a:extLst>
          </p:cNvPr>
          <p:cNvSpPr txBox="1">
            <a:spLocks/>
          </p:cNvSpPr>
          <p:nvPr/>
        </p:nvSpPr>
        <p:spPr>
          <a:xfrm>
            <a:off x="838200" y="722346"/>
            <a:ext cx="10515600" cy="995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r>
              <a:rPr lang="en-GB" sz="3600" baseline="0" dirty="0" err="1"/>
              <a:t>Fargjaldatekjur</a:t>
            </a:r>
            <a:r>
              <a:rPr lang="en-GB" sz="3600" baseline="0" dirty="0"/>
              <a:t> </a:t>
            </a:r>
            <a:r>
              <a:rPr lang="en-GB" sz="3600" baseline="0" dirty="0" err="1"/>
              <a:t>jan</a:t>
            </a:r>
            <a:r>
              <a:rPr lang="en-GB" sz="3600" baseline="0" dirty="0"/>
              <a:t> – </a:t>
            </a:r>
            <a:r>
              <a:rPr lang="en-GB" sz="3600" baseline="0" dirty="0" err="1"/>
              <a:t>apr</a:t>
            </a:r>
            <a:r>
              <a:rPr lang="en-GB" sz="3600" baseline="0" dirty="0"/>
              <a:t> 202</a:t>
            </a:r>
            <a:r>
              <a:rPr lang="en-GB" sz="3600" dirty="0"/>
              <a:t>4</a:t>
            </a:r>
            <a:endParaRPr lang="en-IS" sz="3600" baseline="0" dirty="0"/>
          </a:p>
        </p:txBody>
      </p:sp>
      <p:sp>
        <p:nvSpPr>
          <p:cNvPr id="11" name="Title Placeholder 2">
            <a:extLst>
              <a:ext uri="{FF2B5EF4-FFF2-40B4-BE49-F238E27FC236}">
                <a16:creationId xmlns:a16="http://schemas.microsoft.com/office/drawing/2014/main" id="{FB9106B4-AB90-F34F-B549-7B70ACB459C5}"/>
              </a:ext>
            </a:extLst>
          </p:cNvPr>
          <p:cNvSpPr txBox="1">
            <a:spLocks/>
          </p:cNvSpPr>
          <p:nvPr/>
        </p:nvSpPr>
        <p:spPr>
          <a:xfrm>
            <a:off x="838199" y="2157894"/>
            <a:ext cx="2647385" cy="397775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600" b="0" i="0" kern="1500" spc="40" dirty="0" err="1">
                <a:latin typeface="GT America Rg" pitchFamily="2" charset="77"/>
              </a:rPr>
              <a:t>Notkun</a:t>
            </a:r>
            <a:r>
              <a:rPr lang="en-GB" sz="1600" b="0" i="0" kern="1500" spc="40" dirty="0">
                <a:latin typeface="GT America Rg" pitchFamily="2" charset="77"/>
              </a:rPr>
              <a:t> er </a:t>
            </a:r>
            <a:r>
              <a:rPr lang="en-GB" sz="1600" b="0" i="0" kern="1500" spc="40" dirty="0" err="1">
                <a:latin typeface="GT America Rg" pitchFamily="2" charset="77"/>
              </a:rPr>
              <a:t>enn</a:t>
            </a:r>
            <a:r>
              <a:rPr lang="en-GB" sz="1600" b="0" i="0" kern="1500" spc="40" dirty="0">
                <a:latin typeface="GT America Rg" pitchFamily="2" charset="77"/>
              </a:rPr>
              <a:t> </a:t>
            </a:r>
            <a:r>
              <a:rPr lang="en-GB" sz="1600" b="0" i="0" kern="1500" spc="40" dirty="0" err="1">
                <a:latin typeface="GT America Rg" pitchFamily="2" charset="77"/>
              </a:rPr>
              <a:t>að</a:t>
            </a:r>
            <a:r>
              <a:rPr lang="en-GB" sz="1600" b="0" i="0" kern="1500" spc="40" dirty="0">
                <a:latin typeface="GT America Rg" pitchFamily="2" charset="77"/>
              </a:rPr>
              <a:t> </a:t>
            </a:r>
            <a:r>
              <a:rPr lang="en-GB" sz="1600" b="0" i="0" kern="1500" spc="40" dirty="0" err="1">
                <a:latin typeface="GT America Rg" pitchFamily="2" charset="77"/>
              </a:rPr>
              <a:t>aukast</a:t>
            </a:r>
            <a:r>
              <a:rPr lang="en-GB" sz="1600" b="0" i="0" kern="1500" spc="40" dirty="0">
                <a:latin typeface="GT America Rg" pitchFamily="2" charset="77"/>
              </a:rPr>
              <a:t>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600" b="0" i="0" kern="1500" spc="40" dirty="0" err="1">
                <a:latin typeface="GT America Rg" pitchFamily="2" charset="77"/>
              </a:rPr>
              <a:t>Áreiðanleiki</a:t>
            </a:r>
            <a:r>
              <a:rPr lang="en-GB" sz="1600" b="0" i="0" kern="1500" spc="40" dirty="0">
                <a:latin typeface="GT America Rg" pitchFamily="2" charset="77"/>
              </a:rPr>
              <a:t> </a:t>
            </a:r>
            <a:r>
              <a:rPr lang="en-GB" sz="1600" b="0" i="0" kern="1500" spc="40" dirty="0" err="1">
                <a:latin typeface="GT America Rg" pitchFamily="2" charset="77"/>
              </a:rPr>
              <a:t>talninga</a:t>
            </a:r>
            <a:r>
              <a:rPr lang="en-GB" sz="1600" b="0" i="0" kern="1500" spc="40" dirty="0">
                <a:latin typeface="GT America Rg" pitchFamily="2" charset="77"/>
              </a:rPr>
              <a:t> er </a:t>
            </a:r>
            <a:r>
              <a:rPr lang="en-GB" sz="1600" b="0" i="0" kern="1500" spc="40" dirty="0" err="1">
                <a:latin typeface="GT America Rg" pitchFamily="2" charset="77"/>
              </a:rPr>
              <a:t>að</a:t>
            </a:r>
            <a:r>
              <a:rPr lang="en-GB" sz="1600" b="0" i="0" kern="1500" spc="40" dirty="0">
                <a:latin typeface="GT America Rg" pitchFamily="2" charset="77"/>
              </a:rPr>
              <a:t> </a:t>
            </a:r>
            <a:r>
              <a:rPr lang="en-GB" sz="1600" b="0" i="0" kern="1500" spc="40" dirty="0" err="1">
                <a:latin typeface="GT America Rg" pitchFamily="2" charset="77"/>
              </a:rPr>
              <a:t>minnka</a:t>
            </a:r>
            <a:r>
              <a:rPr lang="en-GB" sz="1600" b="0" i="0" kern="1500" spc="40" dirty="0">
                <a:latin typeface="GT America Rg" pitchFamily="2" charset="77"/>
              </a:rPr>
              <a:t> </a:t>
            </a:r>
            <a:r>
              <a:rPr lang="en-GB" sz="1600" b="0" i="0" kern="1500" spc="40" dirty="0" err="1">
                <a:latin typeface="GT America Rg" pitchFamily="2" charset="77"/>
              </a:rPr>
              <a:t>þar</a:t>
            </a:r>
            <a:r>
              <a:rPr lang="en-GB" sz="1600" b="0" i="0" kern="1500" spc="40" dirty="0">
                <a:latin typeface="GT America Rg" pitchFamily="2" charset="77"/>
              </a:rPr>
              <a:t> </a:t>
            </a:r>
            <a:r>
              <a:rPr lang="en-GB" sz="1600" b="0" i="0" kern="1500" spc="40" dirty="0" err="1">
                <a:latin typeface="GT America Rg" pitchFamily="2" charset="77"/>
              </a:rPr>
              <a:t>sem</a:t>
            </a:r>
            <a:r>
              <a:rPr lang="en-GB" sz="1600" b="0" i="0" kern="1500" spc="40" dirty="0">
                <a:latin typeface="GT America Rg" pitchFamily="2" charset="77"/>
              </a:rPr>
              <a:t> ekki </a:t>
            </a:r>
            <a:r>
              <a:rPr lang="en-GB" sz="1600" b="0" i="0" kern="1500" spc="40" dirty="0" err="1">
                <a:latin typeface="GT America Rg" pitchFamily="2" charset="77"/>
              </a:rPr>
              <a:t>hefur</a:t>
            </a:r>
            <a:r>
              <a:rPr lang="en-GB" sz="1600" b="0" i="0" kern="1500" spc="40" dirty="0">
                <a:latin typeface="GT America Rg" pitchFamily="2" charset="77"/>
              </a:rPr>
              <a:t> </a:t>
            </a:r>
            <a:r>
              <a:rPr lang="en-GB" sz="1600" b="0" i="0" kern="1500" spc="40" dirty="0" err="1">
                <a:latin typeface="GT America Rg" pitchFamily="2" charset="77"/>
              </a:rPr>
              <a:t>verið</a:t>
            </a:r>
            <a:r>
              <a:rPr lang="en-GB" sz="1600" b="0" i="0" kern="1500" spc="40" dirty="0">
                <a:latin typeface="GT America Rg" pitchFamily="2" charset="77"/>
              </a:rPr>
              <a:t> </a:t>
            </a:r>
            <a:r>
              <a:rPr lang="en-GB" sz="1600" b="0" i="0" kern="1500" spc="40">
                <a:latin typeface="GT America Rg" pitchFamily="2" charset="77"/>
              </a:rPr>
              <a:t>fjárfest </a:t>
            </a:r>
            <a:r>
              <a:rPr lang="en-GB" sz="1600" b="0" i="0" kern="1500" spc="40" dirty="0">
                <a:latin typeface="GT America Rg" pitchFamily="2" charset="77"/>
              </a:rPr>
              <a:t>í </a:t>
            </a:r>
            <a:r>
              <a:rPr lang="en-GB" sz="1600" b="0" i="0" kern="1500" spc="40" dirty="0" err="1">
                <a:latin typeface="GT America Rg" pitchFamily="2" charset="77"/>
              </a:rPr>
              <a:t>nýjum</a:t>
            </a:r>
            <a:r>
              <a:rPr lang="en-GB" sz="1600" b="0" i="0" kern="1500" spc="40" dirty="0">
                <a:latin typeface="GT America Rg" pitchFamily="2" charset="77"/>
              </a:rPr>
              <a:t> </a:t>
            </a:r>
            <a:r>
              <a:rPr lang="en-GB" sz="1600" b="0" i="0" kern="1500" spc="40" dirty="0" err="1">
                <a:latin typeface="GT America Rg" pitchFamily="2" charset="77"/>
              </a:rPr>
              <a:t>talningarbúnaði</a:t>
            </a:r>
            <a:r>
              <a:rPr lang="en-GB" sz="1600" b="0" i="0" kern="1500" spc="40" dirty="0">
                <a:latin typeface="GT America Rg" pitchFamily="2" charset="77"/>
              </a:rPr>
              <a:t> í </a:t>
            </a:r>
            <a:r>
              <a:rPr lang="en-GB" sz="1600" b="0" i="0" kern="1500" spc="40" dirty="0" err="1">
                <a:latin typeface="GT America Rg" pitchFamily="2" charset="77"/>
              </a:rPr>
              <a:t>nokkur</a:t>
            </a:r>
            <a:r>
              <a:rPr lang="en-GB" sz="1600" b="0" i="0" kern="1500" spc="40" dirty="0">
                <a:latin typeface="GT America Rg" pitchFamily="2" charset="77"/>
              </a:rPr>
              <a:t> </a:t>
            </a:r>
            <a:r>
              <a:rPr lang="en-GB" sz="1600" b="0" i="0" kern="1500" spc="40" dirty="0" err="1">
                <a:latin typeface="GT America Rg" pitchFamily="2" charset="77"/>
              </a:rPr>
              <a:t>ár</a:t>
            </a:r>
            <a:r>
              <a:rPr lang="en-GB" sz="1600" b="0" i="0" kern="1500" spc="40" dirty="0">
                <a:latin typeface="GT America Rg" pitchFamily="2" charset="77"/>
              </a:rPr>
              <a:t>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600" b="0" i="0" kern="1500" spc="40" dirty="0" err="1">
                <a:latin typeface="GT America Rg" pitchFamily="2" charset="77"/>
              </a:rPr>
              <a:t>Því</a:t>
            </a:r>
            <a:r>
              <a:rPr lang="en-GB" sz="1600" b="0" i="0" kern="1500" spc="40" dirty="0">
                <a:latin typeface="GT America Rg" pitchFamily="2" charset="77"/>
              </a:rPr>
              <a:t> </a:t>
            </a:r>
            <a:r>
              <a:rPr lang="en-GB" sz="1600" b="0" i="0" kern="1500" spc="40" dirty="0" err="1">
                <a:latin typeface="GT America Rg" pitchFamily="2" charset="77"/>
              </a:rPr>
              <a:t>þarf</a:t>
            </a:r>
            <a:r>
              <a:rPr lang="en-GB" sz="1600" b="0" i="0" kern="1500" spc="40" dirty="0">
                <a:latin typeface="GT America Rg" pitchFamily="2" charset="77"/>
              </a:rPr>
              <a:t> </a:t>
            </a:r>
            <a:r>
              <a:rPr lang="en-GB" sz="1600" b="0" i="0" kern="1500" spc="40" dirty="0" err="1">
                <a:latin typeface="GT America Rg" pitchFamily="2" charset="77"/>
              </a:rPr>
              <a:t>að</a:t>
            </a:r>
            <a:r>
              <a:rPr lang="en-GB" sz="1600" b="0" i="0" kern="1500" spc="40" dirty="0">
                <a:latin typeface="GT America Rg" pitchFamily="2" charset="77"/>
              </a:rPr>
              <a:t> “</a:t>
            </a:r>
            <a:r>
              <a:rPr lang="en-GB" sz="1600" b="0" i="0" kern="1500" spc="40" dirty="0" err="1">
                <a:latin typeface="GT America Rg" pitchFamily="2" charset="77"/>
              </a:rPr>
              <a:t>projecta</a:t>
            </a:r>
            <a:r>
              <a:rPr lang="en-GB" sz="1600" b="0" i="0" kern="1500" spc="40" dirty="0">
                <a:latin typeface="GT America Rg" pitchFamily="2" charset="77"/>
              </a:rPr>
              <a:t>” </a:t>
            </a:r>
            <a:r>
              <a:rPr lang="en-GB" sz="1600" b="0" i="0" kern="1500" spc="40" dirty="0" err="1">
                <a:latin typeface="GT America Rg" pitchFamily="2" charset="77"/>
              </a:rPr>
              <a:t>meira</a:t>
            </a:r>
            <a:r>
              <a:rPr lang="en-GB" sz="1600" b="0" i="0" kern="1500" spc="40" dirty="0">
                <a:latin typeface="GT America Rg" pitchFamily="2" charset="77"/>
              </a:rPr>
              <a:t> </a:t>
            </a:r>
            <a:r>
              <a:rPr lang="en-GB" sz="1600" b="0" i="0" kern="1500" spc="40" dirty="0" err="1">
                <a:latin typeface="GT America Rg" pitchFamily="2" charset="77"/>
              </a:rPr>
              <a:t>en</a:t>
            </a:r>
            <a:r>
              <a:rPr lang="en-GB" sz="1600" b="0" i="0" kern="1500" spc="40" dirty="0">
                <a:latin typeface="GT America Rg" pitchFamily="2" charset="77"/>
              </a:rPr>
              <a:t> </a:t>
            </a:r>
            <a:r>
              <a:rPr lang="en-GB" sz="1600" b="0" i="0" kern="1500" spc="40" dirty="0" err="1">
                <a:latin typeface="GT America Rg" pitchFamily="2" charset="77"/>
              </a:rPr>
              <a:t>áður</a:t>
            </a:r>
            <a:r>
              <a:rPr lang="en-GB" sz="1600" b="0" i="0" kern="1500" spc="40" dirty="0">
                <a:latin typeface="GT America Rg" pitchFamily="2" charset="77"/>
              </a:rPr>
              <a:t>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BAD63F0-FFB5-BBB2-C427-8259EDCB91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2287" y="2370101"/>
            <a:ext cx="4584589" cy="311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600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137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GT America Compressed Bold</vt:lpstr>
      <vt:lpstr>GT America Rg</vt:lpstr>
      <vt:lpstr>Office Theme</vt:lpstr>
      <vt:lpstr>1_Custom Design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Markús Vilhjálmsson</dc:creator>
  <cp:lastModifiedBy>Herdís Steinarsdóttir</cp:lastModifiedBy>
  <cp:revision>6</cp:revision>
  <dcterms:created xsi:type="dcterms:W3CDTF">2024-04-03T15:22:16Z</dcterms:created>
  <dcterms:modified xsi:type="dcterms:W3CDTF">2024-05-27T12:59:04Z</dcterms:modified>
</cp:coreProperties>
</file>