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1B17D-B25B-4E7B-9A00-3D6A36598B2E}" v="15" dt="2023-08-23T14:20:07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7132-9034-86DC-89C1-215B55361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49A3D-328B-A350-91C0-BC933656F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26F1-5D0F-475D-E51A-207FC6D4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2A3B5-99B2-FF73-3C31-77C01808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A40FC-88D6-ED5C-6A46-A3A104A5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49E4-F255-44CE-5FD9-C131EB1A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A539C-779A-6621-E105-78EAC167F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86C35-0863-A494-AEAB-0D056264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C8624-A0D1-0C56-379B-6DF154C1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78EA-926E-F034-BA05-21274035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FAD65-5B21-D484-5500-CDC4AF221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3CC62-7B90-6AD3-0C53-540FD8FA1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7E05-5041-4D03-3945-D3B1FDE2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DEB22-293B-6299-ECE9-A2BBCBC5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43C44-6DDC-4FD2-C6C8-58C1B7B2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7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BFF4-A86A-DCB8-02BA-CAF91674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4842-FE3A-4C95-7AE2-EB32A024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0C5BA-1F1F-188A-5EE6-9FB71EA2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4F3B-AE44-2041-6E75-85267083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49D4-E67D-CD89-88EB-E91BBDED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941F-79D3-1ADE-C335-AADF7581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05AA-014C-CEAC-DD6B-8B141C379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6E144-AD01-30B2-AE16-0A6BAE13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A161C-4D91-FABC-1A2F-98AF8050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404A-A7C4-3961-F6F4-0E5321D2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A8EC-7595-4A25-FB41-650E2A2E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B6B4-D246-7996-D18D-18209F963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95E7A-FC3C-5DF9-2CFD-989AE7367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8289D-4370-0855-F40F-4D6B94E1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893AA-8A81-E65C-C0E4-2DE42FA2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73313-6543-4B99-BB0E-660B01A9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2A9C-DFCF-E67C-5410-4002414A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D7FD-2C36-8F57-1599-4D521A3A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DCB5A-4A2D-17F8-7F58-1ACE82F33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1E35B-D8B3-DA51-BBCE-28D736F8F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161AC-E363-EE59-8914-99DA6F30F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BF45C-34FA-D26D-3F13-53E8D2F5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AC23E-D180-A6CA-CD86-0514662D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429E0-79C1-C0B5-D98B-0B92A15E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AD21-E6B9-E342-8345-87F23F33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C539C-32D6-1863-F61B-E4380E06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69247-7907-2FAC-F094-0BA2909F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233D6-44B0-3905-1969-C2C2F52A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EC83F-6F33-3F29-F7BA-BC95AFCB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26BE3-6770-B603-9897-431FBE17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9F9A7-B80D-3703-81D0-A6237D27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A46C-133B-6412-10B3-81A166BC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8772-D2AC-F659-5001-14367778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21586-608F-8011-E796-C3E29B29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E7687-770C-5B5B-3EDD-03073811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3F3DE-A767-2A06-D193-35674F11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13A03-B977-B201-AAAB-EF9B8071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9084-29BA-1D67-578B-D2A2F226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60651-C7C4-1465-38F1-F69F0FF0A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9D377-E07F-3F28-D792-909232FEA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57C27-D76C-99DA-3A6F-5EE9A681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DFEF8-DBDD-2045-E179-ABEA1926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F2243-ADDD-7751-EE98-8D910C39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BB1CB-85C7-49FB-1204-3BE02076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F76C5-8D13-1821-7FA3-13E1C8E4C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04170-8A8C-1667-283B-61515D17E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E6BE-A0BE-4660-BA3A-6014D25A5BE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26E75-F3FD-CA89-6E61-E6051A5D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659F-3857-14E9-A7EB-F51EA2A1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81EBA-6D5C-49E7-BE75-3D02C727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lappið – Apps on Google Play">
            <a:extLst>
              <a:ext uri="{FF2B5EF4-FFF2-40B4-BE49-F238E27FC236}">
                <a16:creationId xmlns:a16="http://schemas.microsoft.com/office/drawing/2014/main" id="{CDE8B6BE-3F87-F016-9413-6EB951DF3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 b="2199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82CAE-A0BB-329E-CB61-C6A1626FB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s-IS" sz="5200">
                <a:solidFill>
                  <a:srgbClr val="FFFFFF"/>
                </a:solidFill>
              </a:rPr>
              <a:t>Klappið</a:t>
            </a:r>
            <a:endParaRPr lang="en-US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1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C283-A9FF-2DE7-A922-FC35D7E1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is-IS" sz="3200" dirty="0"/>
              <a:t>Almenn staða</a:t>
            </a:r>
            <a:endParaRPr lang="en-US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BC80-D0A4-5D1D-8EE7-D5108E8E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is-IS" sz="2000" dirty="0"/>
              <a:t>Kerfið er stöðugt – niðritími hverfandi</a:t>
            </a:r>
          </a:p>
          <a:p>
            <a:r>
              <a:rPr lang="is-IS" sz="2000" dirty="0"/>
              <a:t>Strætóappinu lokað og Klapp-appið 100% tekið við. Gekk mjög vel.</a:t>
            </a:r>
          </a:p>
          <a:p>
            <a:r>
              <a:rPr lang="is-IS" sz="2000" dirty="0"/>
              <a:t>Hraði á skönnum betri, en betur má ef duga skal</a:t>
            </a:r>
          </a:p>
          <a:p>
            <a:r>
              <a:rPr lang="is-IS" sz="2000" dirty="0"/>
              <a:t>Viðræður við Vegagerðina um samræmdar greiðslur hafnar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224A5-F2BA-B550-936E-655A75424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9014A-1151-0CE0-D229-7FBC2C78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is-IS"/>
              <a:t>Uppfærslur í Klapp-appinu</a:t>
            </a:r>
            <a:endParaRPr lang="en-US"/>
          </a:p>
        </p:txBody>
      </p:sp>
      <p:pic>
        <p:nvPicPr>
          <p:cNvPr id="17" name="Picture 16" descr="A cellphone with a qr code on the screen&#10;&#10;Description automatically generated">
            <a:extLst>
              <a:ext uri="{FF2B5EF4-FFF2-40B4-BE49-F238E27FC236}">
                <a16:creationId xmlns:a16="http://schemas.microsoft.com/office/drawing/2014/main" id="{6342484F-477B-A411-02A8-0C3B33308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1" name="Picture 10" descr="A cell phone with a screen on&#10;&#10;Description automatically generated">
            <a:extLst>
              <a:ext uri="{FF2B5EF4-FFF2-40B4-BE49-F238E27FC236}">
                <a16:creationId xmlns:a16="http://schemas.microsoft.com/office/drawing/2014/main" id="{7A1ECF41-1436-A583-600A-575EF9EFDB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5568-1E5A-9569-68EB-3FA100EC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2501152"/>
            <a:ext cx="7363990" cy="3796869"/>
          </a:xfrm>
        </p:spPr>
        <p:txBody>
          <a:bodyPr>
            <a:normAutofit/>
          </a:bodyPr>
          <a:lstStyle/>
          <a:p>
            <a:r>
              <a:rPr lang="is-IS" dirty="0"/>
              <a:t>Mikið af litlum lagfæringum (eins og gengur)</a:t>
            </a:r>
          </a:p>
          <a:p>
            <a:r>
              <a:rPr lang="is-IS" dirty="0"/>
              <a:t>Uppfærslur á miðaskjá</a:t>
            </a:r>
          </a:p>
          <a:p>
            <a:r>
              <a:rPr lang="is-IS" dirty="0"/>
              <a:t>Skilaboðavirkni (Push </a:t>
            </a:r>
            <a:r>
              <a:rPr lang="is-IS" dirty="0" err="1"/>
              <a:t>notifications</a:t>
            </a:r>
            <a:r>
              <a:rPr lang="is-IS" dirty="0"/>
              <a:t>)</a:t>
            </a:r>
          </a:p>
          <a:p>
            <a:r>
              <a:rPr lang="is-IS" dirty="0"/>
              <a:t>Uppfært kort og leit (meira á leiðinni)</a:t>
            </a:r>
          </a:p>
          <a:p>
            <a:r>
              <a:rPr lang="is-IS" dirty="0"/>
              <a:t>Auðkenning í appinu (upp á að einfalda aðgang að afsláttum)</a:t>
            </a:r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015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9389C-82E4-F232-54CC-B2A1A171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s-IS" sz="4000" dirty="0"/>
              <a:t>Uppfærslur í greiðslukerfinu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BF8E8-D31D-CA10-CBA1-731EC1EA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is-IS" sz="2000" b="1" dirty="0"/>
              <a:t>Greiðslutölvan</a:t>
            </a:r>
            <a:r>
              <a:rPr lang="is-IS" sz="2000" dirty="0"/>
              <a:t> (</a:t>
            </a:r>
            <a:r>
              <a:rPr lang="is-IS" sz="2000" dirty="0" err="1"/>
              <a:t>SmartHub</a:t>
            </a:r>
            <a:r>
              <a:rPr lang="is-IS" sz="2000" dirty="0"/>
              <a:t>) uppfærð – hraðari skannanir</a:t>
            </a:r>
          </a:p>
          <a:p>
            <a:r>
              <a:rPr lang="is-IS" sz="2000" b="1" dirty="0"/>
              <a:t>Greiðsluþak</a:t>
            </a:r>
            <a:r>
              <a:rPr lang="is-IS" sz="2000" dirty="0"/>
              <a:t> (</a:t>
            </a:r>
            <a:r>
              <a:rPr lang="is-IS" sz="2000" dirty="0" err="1"/>
              <a:t>Capping</a:t>
            </a:r>
            <a:r>
              <a:rPr lang="is-IS" sz="2000" dirty="0"/>
              <a:t>) á lokametrunum</a:t>
            </a:r>
          </a:p>
          <a:p>
            <a:r>
              <a:rPr lang="is-IS" sz="2000" b="1" dirty="0"/>
              <a:t>Snertilaus greiðslukort </a:t>
            </a:r>
            <a:r>
              <a:rPr lang="is-IS" sz="2000" dirty="0"/>
              <a:t>– Vandi leystur og verið að endurforrita skanna, prófanir einnig í gangi, nýir skannar væntanlegir.</a:t>
            </a:r>
          </a:p>
          <a:p>
            <a:r>
              <a:rPr lang="is-IS" sz="2000" b="1" dirty="0"/>
              <a:t>NFC tag </a:t>
            </a:r>
            <a:r>
              <a:rPr lang="is-IS" sz="2000" dirty="0"/>
              <a:t>kemur með haustinu (miðar á armböndum, lyklakippum </a:t>
            </a:r>
            <a:r>
              <a:rPr lang="is-IS" sz="2000"/>
              <a:t>o.s.frv</a:t>
            </a:r>
            <a:r>
              <a:rPr lang="is-IS" sz="2000" dirty="0"/>
              <a:t>.)</a:t>
            </a:r>
            <a:endParaRPr lang="en-US" sz="2000" dirty="0"/>
          </a:p>
        </p:txBody>
      </p:sp>
      <p:pic>
        <p:nvPicPr>
          <p:cNvPr id="7" name="Picture 6" descr="A hand holding an orange card&#10;&#10;Description automatically generated">
            <a:extLst>
              <a:ext uri="{FF2B5EF4-FFF2-40B4-BE49-F238E27FC236}">
                <a16:creationId xmlns:a16="http://schemas.microsoft.com/office/drawing/2014/main" id="{19911D41-20C6-DE76-529E-F4B249CF5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041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Klappið</vt:lpstr>
      <vt:lpstr>Almenn staða</vt:lpstr>
      <vt:lpstr>Uppfærslur í Klapp-appinu</vt:lpstr>
      <vt:lpstr>Uppfærslur í greiðslukerfinu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Klappið</dc:title>
  <dc:creator>Daði Áslaugarson</dc:creator>
  <cp:lastModifiedBy>Herdís Steinarsdóttir</cp:lastModifiedBy>
  <cp:revision>3</cp:revision>
  <dcterms:created xsi:type="dcterms:W3CDTF">2023-08-23T09:01:40Z</dcterms:created>
  <dcterms:modified xsi:type="dcterms:W3CDTF">2023-09-04T15:50:30Z</dcterms:modified>
</cp:coreProperties>
</file>