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  <p:sldMasterId id="2147483667" r:id="rId3"/>
  </p:sldMasterIdLst>
  <p:sldIdLst>
    <p:sldId id="256" r:id="rId4"/>
    <p:sldId id="257" r:id="rId5"/>
    <p:sldId id="259" r:id="rId6"/>
    <p:sldId id="258" r:id="rId7"/>
  </p:sldIdLst>
  <p:sldSz cx="12192000" cy="6858000"/>
  <p:notesSz cx="6858000" cy="9144000"/>
  <p:defaultTextStyle>
    <a:defPPr>
      <a:defRPr lang="en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80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6567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785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F7E18-6330-A478-6DAE-66B0A0FFB7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416B1-37C9-1373-4629-AF583F823F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83CEE-31BB-B516-BF53-64488A485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1D02B-1C9F-4413-86BF-29CE08A9917C}" type="datetimeFigureOut">
              <a:rPr lang="is-IS" smtClean="0"/>
              <a:t>1.8.2023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CA107-9834-4839-4E30-7C2365BC3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015A23-DBEF-B7CA-2CB4-556A0B133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A4EF-111F-4E3E-8BCD-EA824BF3BE7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07484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6789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847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F7E18-6330-A478-6DAE-66B0A0FFB7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416B1-37C9-1373-4629-AF583F823F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83CEE-31BB-B516-BF53-64488A485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1D02B-1C9F-4413-86BF-29CE08A9917C}" type="datetimeFigureOut">
              <a:rPr lang="is-IS" smtClean="0"/>
              <a:t>1.8.2023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CA107-9834-4839-4E30-7C2365BC3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015A23-DBEF-B7CA-2CB4-556A0B133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A4EF-111F-4E3E-8BCD-EA824BF3BE75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26769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emf"/><Relationship Id="rId5" Type="http://schemas.openxmlformats.org/officeDocument/2006/relationships/image" Target="../media/image2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F995EEC-9302-594E-BB22-2E116BDA0177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AAAEA4-1751-A344-BB20-B69CB0B82E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067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568BFBB-B4B3-3D43-8EBE-567E7218AB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137284"/>
            <a:ext cx="12192000" cy="69952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F9AD630-AB87-C947-95C4-71DD397C61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4B8ACE-D6D2-0746-ACEC-CC72BA9B16A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4082" y="3663923"/>
            <a:ext cx="10803835" cy="2334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036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8765062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F0B6-DBE5-BA14-F836-9ADF62346C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/>
              <a:t>Fargjaldatekjur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F4EB8A-7A00-07A2-D990-AB6A400FE5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s-IS" dirty="0"/>
              <a:t>Apríl – júní 2023</a:t>
            </a:r>
          </a:p>
        </p:txBody>
      </p:sp>
    </p:spTree>
    <p:extLst>
      <p:ext uri="{BB962C8B-B14F-4D97-AF65-F5344CB8AC3E}">
        <p14:creationId xmlns:p14="http://schemas.microsoft.com/office/powerpoint/2010/main" val="4273860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9795B3B-A65D-059F-6FAC-10D17209CE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055554"/>
              </p:ext>
            </p:extLst>
          </p:nvPr>
        </p:nvGraphicFramePr>
        <p:xfrm>
          <a:off x="1197435" y="1070191"/>
          <a:ext cx="7740087" cy="5719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1344112" imgH="8382167" progId="Excel.Sheet.12">
                  <p:embed/>
                </p:oleObj>
              </mc:Choice>
              <mc:Fallback>
                <p:oleObj name="Worksheet" r:id="rId2" imgW="11344112" imgH="838216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97435" y="1070191"/>
                        <a:ext cx="7740087" cy="57191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9008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250599-2393-35D0-75E2-06A2BD2176B4}"/>
              </a:ext>
            </a:extLst>
          </p:cNvPr>
          <p:cNvSpPr txBox="1"/>
          <p:nvPr/>
        </p:nvSpPr>
        <p:spPr>
          <a:xfrm>
            <a:off x="565968" y="1874967"/>
            <a:ext cx="892968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2000" dirty="0"/>
              <a:t>Heildartekjur fyrstu sex mánuði um 950 m.kr. mjög nálægt áætlun.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2000" dirty="0"/>
              <a:t>Tekjur undanfarinna þriggja mánaða undir áætlun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2000" dirty="0"/>
              <a:t>Áhrif páska töluvert meiri en gert var ráð fyrir í áætlun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2000" dirty="0"/>
              <a:t>Bilun í apríl varðandi áskriftir virðist einnig hafa haft áhrif á endurnýjanir næstu mánuði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2000" dirty="0"/>
              <a:t>Sala stakra fargjalda nokkuð undir áætlun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2000" dirty="0"/>
              <a:t>Í áætlun var gert ráð fyrir að „</a:t>
            </a:r>
            <a:r>
              <a:rPr lang="is-IS" sz="2000" dirty="0" err="1"/>
              <a:t>cEMV</a:t>
            </a:r>
            <a:r>
              <a:rPr lang="is-IS" sz="2000" dirty="0"/>
              <a:t>“ virkni væri komin í loftið á sumarmánuðum 2023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2000" dirty="0"/>
              <a:t>Sala árskorta 58% yfir áætlun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2000" dirty="0"/>
              <a:t>Áætlun gerði ráð fyrir ca. 99 milljónum í tekjur af sölu árskorta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2000" dirty="0"/>
              <a:t>Rauntekjur á fyrstu 6 </a:t>
            </a:r>
            <a:r>
              <a:rPr lang="is-IS" sz="2000"/>
              <a:t>mánuðum ca. </a:t>
            </a:r>
            <a:r>
              <a:rPr lang="is-IS" sz="2000" dirty="0"/>
              <a:t>157 milljónir af sölu árskorta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2000" dirty="0"/>
              <a:t>Hefur áhrif á rauntekjur af mánaðarkortum þar sem fleiri kjósa að versla 12 mánaða kort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EE5B48-E9BC-AA5A-099A-4D67207EC891}"/>
              </a:ext>
            </a:extLst>
          </p:cNvPr>
          <p:cNvSpPr txBox="1"/>
          <p:nvPr/>
        </p:nvSpPr>
        <p:spPr>
          <a:xfrm>
            <a:off x="395288" y="423861"/>
            <a:ext cx="8929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3600" dirty="0"/>
              <a:t>Tekjur apríl - júní</a:t>
            </a:r>
          </a:p>
        </p:txBody>
      </p:sp>
    </p:spTree>
    <p:extLst>
      <p:ext uri="{BB962C8B-B14F-4D97-AF65-F5344CB8AC3E}">
        <p14:creationId xmlns:p14="http://schemas.microsoft.com/office/powerpoint/2010/main" val="158745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233982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Strætó powerpoint grunnur</Template>
  <TotalTime>21</TotalTime>
  <Words>124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GT America Rg</vt:lpstr>
      <vt:lpstr>1_Custom Design</vt:lpstr>
      <vt:lpstr>Custom Design</vt:lpstr>
      <vt:lpstr>2_Custom Design</vt:lpstr>
      <vt:lpstr>Worksheet</vt:lpstr>
      <vt:lpstr>Fargjaldatekjur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Fargjaldatekjur</dc:title>
  <dc:creator>Markús Vilhjálmsson</dc:creator>
  <cp:lastModifiedBy>Herdís Steinarsdóttir</cp:lastModifiedBy>
  <cp:revision>3</cp:revision>
  <dcterms:created xsi:type="dcterms:W3CDTF">2023-07-06T15:58:29Z</dcterms:created>
  <dcterms:modified xsi:type="dcterms:W3CDTF">2023-08-01T16:16:17Z</dcterms:modified>
</cp:coreProperties>
</file>