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8"/>
  </p:notesMasterIdLst>
  <p:sldIdLst>
    <p:sldId id="257" r:id="rId3"/>
    <p:sldId id="580" r:id="rId4"/>
    <p:sldId id="581" r:id="rId5"/>
    <p:sldId id="582" r:id="rId6"/>
    <p:sldId id="261" r:id="rId7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28"/>
    <a:srgbClr val="FC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dís Steinarsdóttir" userId="6dc94a93-00b8-4478-a59e-d3841cc39b1d" providerId="ADAL" clId="{993838FA-CBFD-4184-971A-C44ADA12268A}"/>
    <pc:docChg chg="modSld">
      <pc:chgData name="Herdís Steinarsdóttir" userId="6dc94a93-00b8-4478-a59e-d3841cc39b1d" providerId="ADAL" clId="{993838FA-CBFD-4184-971A-C44ADA12268A}" dt="2023-05-23T14:14:15.317" v="16" actId="20577"/>
      <pc:docMkLst>
        <pc:docMk/>
      </pc:docMkLst>
      <pc:sldChg chg="modSp mod">
        <pc:chgData name="Herdís Steinarsdóttir" userId="6dc94a93-00b8-4478-a59e-d3841cc39b1d" providerId="ADAL" clId="{993838FA-CBFD-4184-971A-C44ADA12268A}" dt="2023-05-23T14:12:12.961" v="1" actId="20577"/>
        <pc:sldMkLst>
          <pc:docMk/>
          <pc:sldMk cId="3175599030" sldId="580"/>
        </pc:sldMkLst>
        <pc:spChg chg="mod">
          <ac:chgData name="Herdís Steinarsdóttir" userId="6dc94a93-00b8-4478-a59e-d3841cc39b1d" providerId="ADAL" clId="{993838FA-CBFD-4184-971A-C44ADA12268A}" dt="2023-05-23T14:12:12.961" v="1" actId="20577"/>
          <ac:spMkLst>
            <pc:docMk/>
            <pc:sldMk cId="3175599030" sldId="580"/>
            <ac:spMk id="3" creationId="{330BBA73-A821-A416-7130-344AF2673F43}"/>
          </ac:spMkLst>
        </pc:spChg>
      </pc:sldChg>
      <pc:sldChg chg="modSp mod">
        <pc:chgData name="Herdís Steinarsdóttir" userId="6dc94a93-00b8-4478-a59e-d3841cc39b1d" providerId="ADAL" clId="{993838FA-CBFD-4184-971A-C44ADA12268A}" dt="2023-05-23T14:12:42.837" v="5" actId="20577"/>
        <pc:sldMkLst>
          <pc:docMk/>
          <pc:sldMk cId="3991438030" sldId="581"/>
        </pc:sldMkLst>
        <pc:spChg chg="mod">
          <ac:chgData name="Herdís Steinarsdóttir" userId="6dc94a93-00b8-4478-a59e-d3841cc39b1d" providerId="ADAL" clId="{993838FA-CBFD-4184-971A-C44ADA12268A}" dt="2023-05-23T14:12:42.837" v="5" actId="20577"/>
          <ac:spMkLst>
            <pc:docMk/>
            <pc:sldMk cId="3991438030" sldId="581"/>
            <ac:spMk id="3" creationId="{330BBA73-A821-A416-7130-344AF2673F43}"/>
          </ac:spMkLst>
        </pc:spChg>
      </pc:sldChg>
      <pc:sldChg chg="modSp mod">
        <pc:chgData name="Herdís Steinarsdóttir" userId="6dc94a93-00b8-4478-a59e-d3841cc39b1d" providerId="ADAL" clId="{993838FA-CBFD-4184-971A-C44ADA12268A}" dt="2023-05-23T14:14:15.317" v="16" actId="20577"/>
        <pc:sldMkLst>
          <pc:docMk/>
          <pc:sldMk cId="3586804986" sldId="582"/>
        </pc:sldMkLst>
        <pc:spChg chg="mod">
          <ac:chgData name="Herdís Steinarsdóttir" userId="6dc94a93-00b8-4478-a59e-d3841cc39b1d" providerId="ADAL" clId="{993838FA-CBFD-4184-971A-C44ADA12268A}" dt="2023-05-23T14:14:15.317" v="16" actId="20577"/>
          <ac:spMkLst>
            <pc:docMk/>
            <pc:sldMk cId="3586804986" sldId="582"/>
            <ac:spMk id="3" creationId="{330BBA73-A821-A416-7130-344AF2673F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7D6A3-5F11-4D09-AF91-4D1557ACBF8D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A1949-A92F-4220-B6D2-FA6F95E8920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461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C8046-9F94-D6A7-59E8-E1B3688A3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2BC5C-3FF5-618B-9D29-C0DF8EF22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9D81-7EAD-89D5-1581-B10D9894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695DA-FECC-1543-D84D-085F2B2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00363-E5D3-B67B-D967-10EA11AC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570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B999-D249-46F5-4CC9-F5285828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2F105-3811-84D5-329A-61E014DD0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9CD1B-4077-28B4-4D1C-BAA1E53E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7002E-733D-F78E-8992-D28EA15A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5339D-9357-C6B9-9C01-0F585A4C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4895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E3D81-49E4-5C19-B846-05CA72A3D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E8257-DCA6-091B-1A16-A6481C47B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3C282-5036-6566-5BF2-C19B3037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9158B-E808-AACA-E802-2F5A258D4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9041-BF8B-4982-EEEC-A74A20C5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11187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888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588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36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E9F5-5B33-6481-6FBE-A8E22C0A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9BA8-EBB5-9567-2819-3D7E2A359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94424-232B-3A9C-AD21-26B1BEF1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8B9FA-9201-99F2-C318-D1CC215B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FCD82-16D5-D4AD-34B1-06419B3A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548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9994-DC98-704B-D149-FB93AF4F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AB9F8-01D9-F08C-EC58-EAD03EF86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A12BF-E66C-6EE2-3008-17C7D318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6FE19-815A-4B9D-471F-893B5AD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F3327-D2BC-0C65-966E-BDA89D7F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9966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CCB3-BE9A-BFE1-C4EF-0A651FF0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4462-EA42-818B-5ACF-FDCA3BE4F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C6F10-A261-CE25-8847-035564A4C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C2E1A-35A1-BDDE-FC7C-DBF73CA4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FCEBB-123D-1F60-DDE6-84C5F873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0F47D-EE74-4A45-4207-CBAA8E82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9871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7A7E-53B2-B20D-82C9-A453DF93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3BA14-B6FF-378F-5C3C-55846B6B0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F729C-A5E1-6766-6A41-5CF724FD2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21D53-A2CC-9100-0001-5362C0255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02CDB-E0A9-2E9A-0477-435AFB2C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32AD0-50B7-32B5-9566-DA6977AC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0D0E6-0294-466A-5AAC-B84B3F0A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01539-BEBC-EF88-6108-9CC1510B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769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55CA-AFDE-669E-1966-3B7FAEDB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595F8-097C-34DB-EE34-D9E5022E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ACAD7-ED5C-014B-3013-EC546B7B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53E64-DD12-006C-4330-1E71FD8F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749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325E6-9A92-A87E-9181-3B775FD8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4D130-3172-3A2E-D364-6FCF907C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F3B4B-80A9-3B8F-CBEC-D8464A10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754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A5EE-7823-59CD-332D-A0ECDD9D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625A-C946-680C-0157-0FBA15424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54912-1105-9BE6-D037-A1A22919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26BE1-22A2-8099-F91A-C856FFEA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AFFA6-C684-6231-44E3-0AC700CD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B64A5-E9E3-5D52-B821-9FC9A168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2617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68B87-0850-7406-8EDF-49C458D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9C8E6-8CD0-70DE-4129-22A89F4DA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7B62E-9D67-ED2B-8303-F5D9585D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8CC64-91A8-401D-043F-10B3EF4F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5C430-C73F-3D8F-D5AA-3FBDBDB8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3880A-D7A7-F94F-9BDC-EA51978F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975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48CB4-F891-6DCB-4EBA-25030EBA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9BF74-463B-CC71-4984-A595AF2DD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9DC87-A674-0121-6364-BB71342C7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5B71-A9DB-471F-B76D-E007481ADEB5}" type="datetimeFigureOut">
              <a:rPr lang="is-IS" smtClean="0"/>
              <a:t>23.5.2023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9E036-A872-AAED-5C89-539B65434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1F54D-39DE-4E9F-06ED-CABDFFF34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1904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5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982317" y="1310202"/>
            <a:ext cx="6646920" cy="11743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Vagnastaða</a:t>
            </a:r>
            <a:endParaRPr kumimoji="0" lang="en-I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Compressed Bold" pitchFamily="2" charset="77"/>
              <a:ea typeface="+mj-ea"/>
              <a:cs typeface="+mj-cs"/>
            </a:endParaRPr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Rg" pitchFamily="2" charset="77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22647-A693-F3D6-E8B3-44F05D7232B1}"/>
              </a:ext>
            </a:extLst>
          </p:cNvPr>
          <p:cNvSpPr txBox="1"/>
          <p:nvPr/>
        </p:nvSpPr>
        <p:spPr>
          <a:xfrm>
            <a:off x="8939814" y="6229831"/>
            <a:ext cx="172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19.4. 2023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Vagnastaða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8"/>
            <a:ext cx="4452026" cy="47173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Síðustu ár hefur ítrekað verið fjallað um vagnastöðu akstursdeildar Strætó.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Vagnastaðan er áhætta í rekstri Strætó, en vagnar eru tekjuöflunartæki félagsins.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Fjöldi vagna sem Strætó á eru 66. Fjöldi vagna sem fara út á annatíma eru 47 og 19 því til vara.</a:t>
            </a:r>
          </a:p>
          <a:p>
            <a:pPr marL="0" indent="0">
              <a:buNone/>
            </a:pPr>
            <a:endParaRPr lang="is-I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8A0C5-EC88-3FDE-5C0A-9138F2F9D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5418" y="1358687"/>
            <a:ext cx="5447202" cy="414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59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Vagnastaða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9"/>
            <a:ext cx="4452026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Hlutfall varavagna miðað við eðlilegan meðalaldur vagna er 10 til 15% eða  5 til 8 vagnar. En vegna aldurs er Strætó með um 19 varavagna. Töluvert kostnaðar-óhagræði hlýst af þessari stöðu.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Rekstrarkostnaður vagna margfaldast eftir því sem vagnar eldast og má sjá á mynd línurit af viðhaldskostnaði eftir árum.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Viðhaldskostnaður tekur smá stökk eftir að ábyrgðartíma lýkur. Elstu </a:t>
            </a:r>
            <a:r>
              <a:rPr lang="is-I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rafvagnar</a:t>
            </a: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eru frá 2018 og því áætlað aukning viðhaldskostnaðar miðað við sömu þróun.</a:t>
            </a:r>
          </a:p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is-I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8BD4DB-E238-9B8B-31FF-892784FA9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833" y="1358689"/>
            <a:ext cx="5460803" cy="371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3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Vagnastaða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8"/>
            <a:ext cx="4452026" cy="46818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Skipt hefur verið </a:t>
            </a:r>
            <a:r>
              <a:rPr lang="is-I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vélar í um 23 vögnum og líkur á að fleiri vélaskipti komi til á næstu árum, en reynslan sýnir að vélar í EURO V og IV vögnum fara eftir um 600 - 700 þús. km. keyrslu. Mikill kostnaður fyrir Strætó.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Það er nauðsynlegt að taka ákvörðun um næstu skref.</a:t>
            </a:r>
          </a:p>
          <a:p>
            <a:pPr marL="800091" lvl="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Útvista strax meira?</a:t>
            </a:r>
          </a:p>
          <a:p>
            <a:pPr marL="800091" lvl="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Fjármagn til fjárfestingar?</a:t>
            </a:r>
          </a:p>
          <a:p>
            <a:pPr marL="800091" lvl="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Hagræða í leiðarkerfi og þá þeim hluta sem Strætó ekur?</a:t>
            </a:r>
          </a:p>
          <a:p>
            <a:endParaRPr lang="is-I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71FC58-201F-BCC3-295A-FB909A807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4951" y="2057400"/>
            <a:ext cx="48768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0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6076</TotalTime>
  <Words>210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GT America Compressed Bold</vt:lpstr>
      <vt:lpstr>GT America Rg</vt:lpstr>
      <vt:lpstr>Symbol</vt:lpstr>
      <vt:lpstr>Office Theme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Hafnarfjörður</dc:title>
  <dc:creator>Ragnheiður Einarsdóttir</dc:creator>
  <cp:lastModifiedBy>Herdís Steinarsdóttir</cp:lastModifiedBy>
  <cp:revision>27</cp:revision>
  <dcterms:created xsi:type="dcterms:W3CDTF">2023-01-02T15:46:21Z</dcterms:created>
  <dcterms:modified xsi:type="dcterms:W3CDTF">2023-05-23T14:14:19Z</dcterms:modified>
</cp:coreProperties>
</file>