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8"/>
  </p:notesMasterIdLst>
  <p:sldIdLst>
    <p:sldId id="257" r:id="rId3"/>
    <p:sldId id="580" r:id="rId4"/>
    <p:sldId id="581" r:id="rId5"/>
    <p:sldId id="582" r:id="rId6"/>
    <p:sldId id="261" r:id="rId7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dís Steinarsdóttir" userId="6dc94a93-00b8-4478-a59e-d3841cc39b1d" providerId="ADAL" clId="{096CF1AB-7318-400E-954B-72C8E708A032}"/>
    <pc:docChg chg="modSld">
      <pc:chgData name="Herdís Steinarsdóttir" userId="6dc94a93-00b8-4478-a59e-d3841cc39b1d" providerId="ADAL" clId="{096CF1AB-7318-400E-954B-72C8E708A032}" dt="2023-05-02T15:23:27.595" v="2" actId="20577"/>
      <pc:docMkLst>
        <pc:docMk/>
      </pc:docMkLst>
      <pc:sldChg chg="modSp mod">
        <pc:chgData name="Herdís Steinarsdóttir" userId="6dc94a93-00b8-4478-a59e-d3841cc39b1d" providerId="ADAL" clId="{096CF1AB-7318-400E-954B-72C8E708A032}" dt="2023-05-02T15:22:37.018" v="1" actId="20577"/>
        <pc:sldMkLst>
          <pc:docMk/>
          <pc:sldMk cId="3175599030" sldId="580"/>
        </pc:sldMkLst>
        <pc:spChg chg="mod">
          <ac:chgData name="Herdís Steinarsdóttir" userId="6dc94a93-00b8-4478-a59e-d3841cc39b1d" providerId="ADAL" clId="{096CF1AB-7318-400E-954B-72C8E708A032}" dt="2023-05-02T15:22:37.018" v="1" actId="20577"/>
          <ac:spMkLst>
            <pc:docMk/>
            <pc:sldMk cId="3175599030" sldId="580"/>
            <ac:spMk id="3" creationId="{330BBA73-A821-A416-7130-344AF2673F43}"/>
          </ac:spMkLst>
        </pc:spChg>
      </pc:sldChg>
      <pc:sldChg chg="modSp mod">
        <pc:chgData name="Herdís Steinarsdóttir" userId="6dc94a93-00b8-4478-a59e-d3841cc39b1d" providerId="ADAL" clId="{096CF1AB-7318-400E-954B-72C8E708A032}" dt="2023-05-02T15:23:27.595" v="2" actId="20577"/>
        <pc:sldMkLst>
          <pc:docMk/>
          <pc:sldMk cId="3991438030" sldId="581"/>
        </pc:sldMkLst>
        <pc:spChg chg="mod">
          <ac:chgData name="Herdís Steinarsdóttir" userId="6dc94a93-00b8-4478-a59e-d3841cc39b1d" providerId="ADAL" clId="{096CF1AB-7318-400E-954B-72C8E708A032}" dt="2023-05-02T15:23:27.595" v="2" actId="20577"/>
          <ac:spMkLst>
            <pc:docMk/>
            <pc:sldMk cId="3991438030" sldId="581"/>
            <ac:spMk id="3" creationId="{330BBA73-A821-A416-7130-344AF2673F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T</a:t>
            </a:r>
            <a:r>
              <a:rPr kumimoji="0" lang="is-I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ekjur</a:t>
            </a:r>
            <a:r>
              <a:rPr kumimoji="0" lang="is-I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 og innstig</a:t>
            </a:r>
            <a:endParaRPr kumimoji="0" lang="en-I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19.4. 2023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Fargjaldatekjur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8"/>
            <a:ext cx="4452026" cy="47173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Fyrsti ársfjórðungur yfir áætlun.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Salan jafnari </a:t>
            </a:r>
            <a:r>
              <a:rPr lang="is-I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mánuð, en í eldra greiðslukerfi.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 eftir að útfæra hvernig farið er með inneignir í bókun.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Fjöldi innstiga er yfir 1 milljón fyrstu  mánuði ársins 2023</a:t>
            </a:r>
          </a:p>
          <a:p>
            <a:r>
              <a:rPr lang="is-I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Viðskiptavinir greiða rétt fargjald (auðkenning til að fá afslátt), sjá nánar.</a:t>
            </a:r>
          </a:p>
          <a:p>
            <a:endParaRPr lang="is-I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C5B87-C3F9-C023-BD2B-D697A6F5A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0" y="860731"/>
            <a:ext cx="5369038" cy="533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Fjargjaldatekjur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4452026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Breyting á fyrirkomulagi auðkenningar hefur haft þau áhrif að greiðsluþáttur viðskiptavina er „réttari“ þ.e. minna er um niðurgreiðslu af hendi sveitarfélaganna til viðskiptavina sem ekki eiga rétt á afslætti. Hlutfallið er um 49% af seldum miðum 2018.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Viðskiptavinur sem á rétt á </a:t>
            </a:r>
            <a:r>
              <a:rPr lang="is-I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afsláttarfjargjaldi</a:t>
            </a: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þarf að uppfæra í hvert skipti sem hann kaupir fargjald. Búið að einfald þann ferill. Verið að skoða hvort Strætó megi geyma upplýsingar lengur út frá persónuvernd.</a:t>
            </a:r>
          </a:p>
          <a:p>
            <a:endParaRPr lang="is-I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E1F5B6-71E1-7E7A-1455-60273DD24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946" y="1358689"/>
            <a:ext cx="5509815" cy="310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3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Fjármál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4452026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Sjóðstaða er í jafnvægi.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Hagvaxtarauki kemur til í maí sem ekki var í áætlun, nema að hluta.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Skoða hvort gjaldskrá eigi að hækka í samræmi við hækkun verðlags frá 1. júlí </a:t>
            </a:r>
            <a:r>
              <a:rPr lang="is-I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n.k.</a:t>
            </a:r>
            <a:endParaRPr lang="is-I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s-I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BF032F-4FB2-7D26-317A-CB368AE05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961" y="1264714"/>
            <a:ext cx="4831118" cy="29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0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5834</TotalTime>
  <Words>182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GT America Compressed Bold</vt:lpstr>
      <vt:lpstr>GT America Rg</vt:lpstr>
      <vt:lpstr>Symbol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20</cp:revision>
  <dcterms:created xsi:type="dcterms:W3CDTF">2023-01-02T15:46:21Z</dcterms:created>
  <dcterms:modified xsi:type="dcterms:W3CDTF">2023-05-02T15:23:47Z</dcterms:modified>
</cp:coreProperties>
</file>