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5" r:id="rId2"/>
  </p:sldMasterIdLst>
  <p:notesMasterIdLst>
    <p:notesMasterId r:id="rId7"/>
  </p:notesMasterIdLst>
  <p:sldIdLst>
    <p:sldId id="257" r:id="rId3"/>
    <p:sldId id="580" r:id="rId4"/>
    <p:sldId id="581" r:id="rId5"/>
    <p:sldId id="261" r:id="rId6"/>
  </p:sldIdLst>
  <p:sldSz cx="12192000" cy="6858000"/>
  <p:notesSz cx="6858000" cy="9144000"/>
  <p:defaultTextStyle>
    <a:defPPr>
      <a:defRPr lang="is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228"/>
    <a:srgbClr val="FCA4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rdís Steinarsdóttir" userId="6dc94a93-00b8-4478-a59e-d3841cc39b1d" providerId="ADAL" clId="{06051D84-34BC-4BCE-9B5C-A0D91C78DC5C}"/>
    <pc:docChg chg="modSld">
      <pc:chgData name="Herdís Steinarsdóttir" userId="6dc94a93-00b8-4478-a59e-d3841cc39b1d" providerId="ADAL" clId="{06051D84-34BC-4BCE-9B5C-A0D91C78DC5C}" dt="2023-05-02T15:18:59.321" v="1" actId="20577"/>
      <pc:docMkLst>
        <pc:docMk/>
      </pc:docMkLst>
      <pc:sldChg chg="modSp mod">
        <pc:chgData name="Herdís Steinarsdóttir" userId="6dc94a93-00b8-4478-a59e-d3841cc39b1d" providerId="ADAL" clId="{06051D84-34BC-4BCE-9B5C-A0D91C78DC5C}" dt="2023-05-02T15:18:59.321" v="1" actId="20577"/>
        <pc:sldMkLst>
          <pc:docMk/>
          <pc:sldMk cId="3855362300" sldId="257"/>
        </pc:sldMkLst>
        <pc:spChg chg="mod">
          <ac:chgData name="Herdís Steinarsdóttir" userId="6dc94a93-00b8-4478-a59e-d3841cc39b1d" providerId="ADAL" clId="{06051D84-34BC-4BCE-9B5C-A0D91C78DC5C}" dt="2023-05-02T15:18:59.321" v="1" actId="20577"/>
          <ac:spMkLst>
            <pc:docMk/>
            <pc:sldMk cId="3855362300" sldId="257"/>
            <ac:spMk id="7" creationId="{17CFED84-3C76-A747-94D4-DC3D4EBB8840}"/>
          </ac:spMkLst>
        </pc:spChg>
      </pc:sldChg>
      <pc:sldChg chg="modSp mod">
        <pc:chgData name="Herdís Steinarsdóttir" userId="6dc94a93-00b8-4478-a59e-d3841cc39b1d" providerId="ADAL" clId="{06051D84-34BC-4BCE-9B5C-A0D91C78DC5C}" dt="2023-05-02T15:18:19.016" v="0" actId="20577"/>
        <pc:sldMkLst>
          <pc:docMk/>
          <pc:sldMk cId="3175599030" sldId="580"/>
        </pc:sldMkLst>
        <pc:spChg chg="mod">
          <ac:chgData name="Herdís Steinarsdóttir" userId="6dc94a93-00b8-4478-a59e-d3841cc39b1d" providerId="ADAL" clId="{06051D84-34BC-4BCE-9B5C-A0D91C78DC5C}" dt="2023-05-02T15:18:19.016" v="0" actId="20577"/>
          <ac:spMkLst>
            <pc:docMk/>
            <pc:sldMk cId="3175599030" sldId="580"/>
            <ac:spMk id="3" creationId="{330BBA73-A821-A416-7130-344AF2673F43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B7D6A3-5F11-4D09-AF91-4D1557ACBF8D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s-I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s-I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A1949-A92F-4220-B6D2-FA6F95E8920A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346150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C8046-9F94-D6A7-59E8-E1B3688A32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62BC5C-3FF5-618B-9D29-C0DF8EF225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0A9D81-7EAD-89D5-1581-B10D9894D8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695DA-FECC-1543-D84D-085F2B249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D00363-E5D3-B67B-D967-10EA11AC4E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570703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3B999-D249-46F5-4CC9-F528582803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B2F105-3811-84D5-329A-61E014DD01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19CD1B-4077-28B4-4D1C-BAA1E53E2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7002E-733D-F78E-8992-D28EA15AF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5339D-9357-C6B9-9C01-0F585A4C77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41489512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5DE3D81-49E4-5C19-B846-05CA72A3DA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E8257-DCA6-091B-1A16-A6481C47B5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3C282-5036-6566-5BF2-C19B30374A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9158B-E808-AACA-E802-2F5A258D4D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8E9041-BF8B-4982-EEEC-A74A20C523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3111879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928884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665884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5367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E9F5-5B33-6481-6FBE-A8E22C0A80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D19BA8-EBB5-9567-2819-3D7E2A359B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594424-232B-3A9C-AD21-26B1BEF19B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08B9FA-9201-99F2-C318-D1CC215BE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8FCD82-16D5-D4AD-34B1-06419B3A6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885487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09994-DC98-704B-D149-FB93AF4F81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B9F8-01D9-F08C-EC58-EAD03EF86D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CA12BF-E66C-6EE2-3008-17C7D3186D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66FE19-815A-4B9D-471F-893B5AD68D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F3327-D2BC-0C65-966E-BDA89D7F5A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599669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C0CCB3-BE9A-BFE1-C4EF-0A651FF04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344462-EA42-818B-5ACF-FDCA3BE4F7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9C6F10-A261-CE25-8847-035564A4CA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1C2E1A-35A1-BDDE-FC7C-DBF73CA4A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8FCEBB-123D-1F60-DDE6-84C5F8733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E0F47D-EE74-4A45-4207-CBAA8E824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98711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A7A7E-53B2-B20D-82C9-A453DF93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E3BA14-B6FF-378F-5C3C-55846B6B03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9F729C-A5E1-6766-6A41-5CF724FD2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21D53-A2CC-9100-0001-5362C025505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0D02CDB-E0A9-2E9A-0477-435AFB2CF6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E32AD0-50B7-32B5-9566-DA6977ACF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100D0E6-0294-466A-5AAC-B84B3F0A0A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801539-BEBC-EF88-6108-9CC1510B5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27693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DE55CA-AFDE-669E-1966-3B7FAEDB0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9595F8-097C-34DB-EE34-D9E5022E2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AACAD7-ED5C-014B-3013-EC546B7B0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A53E64-DD12-006C-4330-1E71FD8FC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76749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5325E6-9A92-A87E-9181-3B775FD8A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A4D130-3172-3A2E-D364-6FCF907C9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F3B4B-80A9-3B8F-CBEC-D8464A10A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77546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4A5EE-7823-59CD-332D-A0ECDD9DF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E3625A-C946-680C-0157-0FBA1542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A54912-1105-9BE6-D037-A1A2291957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3A26BE1-22A2-8099-F91A-C856FFEA4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3AFFA6-C684-6231-44E3-0AC700CDA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1B64A5-E9E3-5D52-B821-9FC9A168D4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526178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C68B87-0850-7406-8EDF-49C458DBC7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489C8E6-8CD0-70DE-4129-22A89F4DA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s-I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67B62E-9D67-ED2B-8303-F5D9585DC3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58CC64-91A8-401D-043F-10B3EF4F9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35C430-C73F-3D8F-D5AA-3FBDBDB8D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s-I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73880A-D7A7-F94F-9BDC-EA51978F5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2197515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148CB4-F891-6DCB-4EBA-25030EBA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s-I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69BF74-463B-CC71-4984-A595AF2DD5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s-I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9DC87-A674-0121-6364-BB71342C71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A65B71-A9DB-471F-B76D-E007481ADEB5}" type="datetimeFigureOut">
              <a:rPr lang="is-IS" smtClean="0"/>
              <a:t>2.5.2023</a:t>
            </a:fld>
            <a:endParaRPr lang="is-I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49E036-A872-AAED-5C89-539B654340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s-I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71F54D-39DE-4E9F-06ED-CABDFFF34C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6A526-F536-4D24-AF28-D8716DCD2E5E}" type="slidenum">
              <a:rPr lang="is-IS" smtClean="0"/>
              <a:t>‹#›</a:t>
            </a:fld>
            <a:endParaRPr lang="is-IS"/>
          </a:p>
        </p:txBody>
      </p:sp>
    </p:spTree>
    <p:extLst>
      <p:ext uri="{BB962C8B-B14F-4D97-AF65-F5344CB8AC3E}">
        <p14:creationId xmlns:p14="http://schemas.microsoft.com/office/powerpoint/2010/main" val="3119042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s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F995EEC-9302-594E-BB22-2E116BDA0177}"/>
              </a:ext>
            </a:extLst>
          </p:cNvPr>
          <p:cNvSpPr/>
          <p:nvPr userDrawn="1"/>
        </p:nvSpPr>
        <p:spPr>
          <a:xfrm>
            <a:off x="10545417" y="0"/>
            <a:ext cx="1646583" cy="6858000"/>
          </a:xfrm>
          <a:prstGeom prst="rect">
            <a:avLst/>
          </a:prstGeom>
          <a:solidFill>
            <a:srgbClr val="FFD2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9AAAEA4-1751-A344-BB20-B69CB0B82E8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354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T America Rg" pitchFamily="2" charset="77"/>
          <a:ea typeface="GT America Rg" pitchFamily="2" charset="77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A8384C6-FF30-E242-8BCA-A74942556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37284"/>
            <a:ext cx="12192000" cy="699528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EA83790-2997-C643-8BC0-701E26C3019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1269" y="282713"/>
            <a:ext cx="654878" cy="654878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9BC4EF8-050F-B84F-9352-094CB7C91B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082" y="3663923"/>
            <a:ext cx="10803835" cy="2334805"/>
          </a:xfrm>
          <a:prstGeom prst="rect">
            <a:avLst/>
          </a:prstGeom>
        </p:spPr>
      </p:pic>
      <p:sp>
        <p:nvSpPr>
          <p:cNvPr id="7" name="Title Placeholder 2">
            <a:extLst>
              <a:ext uri="{FF2B5EF4-FFF2-40B4-BE49-F238E27FC236}">
                <a16:creationId xmlns:a16="http://schemas.microsoft.com/office/drawing/2014/main" id="{17CFED84-3C76-A747-94D4-DC3D4EBB8840}"/>
              </a:ext>
            </a:extLst>
          </p:cNvPr>
          <p:cNvSpPr txBox="1">
            <a:spLocks/>
          </p:cNvSpPr>
          <p:nvPr/>
        </p:nvSpPr>
        <p:spPr>
          <a:xfrm>
            <a:off x="982317" y="1310202"/>
            <a:ext cx="6646920" cy="117437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uLnTx/>
                <a:uFillTx/>
                <a:latin typeface="Calibri" panose="020F0502020204030204" pitchFamily="34" charset="0"/>
                <a:cs typeface="+mj-cs"/>
              </a:rPr>
              <a:t>Landsbyggðarstrætó</a:t>
            </a:r>
            <a:endParaRPr kumimoji="0" lang="en-IS" sz="4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Compressed Bold" pitchFamily="2" charset="77"/>
              <a:ea typeface="+mj-ea"/>
              <a:cs typeface="+mj-cs"/>
            </a:endParaRPr>
          </a:p>
        </p:txBody>
      </p:sp>
      <p:sp>
        <p:nvSpPr>
          <p:cNvPr id="10" name="Title Placeholder 2">
            <a:extLst>
              <a:ext uri="{FF2B5EF4-FFF2-40B4-BE49-F238E27FC236}">
                <a16:creationId xmlns:a16="http://schemas.microsoft.com/office/drawing/2014/main" id="{3664F71E-3F21-1B4D-9CBB-0C64C7B8833B}"/>
              </a:ext>
            </a:extLst>
          </p:cNvPr>
          <p:cNvSpPr txBox="1">
            <a:spLocks/>
          </p:cNvSpPr>
          <p:nvPr/>
        </p:nvSpPr>
        <p:spPr>
          <a:xfrm>
            <a:off x="9408490" y="6229831"/>
            <a:ext cx="2287657" cy="3995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S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GT America Rg" pitchFamily="2" charset="77"/>
              <a:ea typeface="+mj-ea"/>
              <a:cs typeface="+mj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722647-A693-F3D6-E8B3-44F05D7232B1}"/>
              </a:ext>
            </a:extLst>
          </p:cNvPr>
          <p:cNvSpPr txBox="1"/>
          <p:nvPr/>
        </p:nvSpPr>
        <p:spPr>
          <a:xfrm>
            <a:off x="8939814" y="6229831"/>
            <a:ext cx="17222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19.4. 2023</a:t>
            </a: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855362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Landsbyggðin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9588048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Vegagerðin ber ábyrgð á landsbyggðarstrætó.</a:t>
            </a:r>
          </a:p>
          <a:p>
            <a:pPr marL="342891" indent="-342891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Er með þjónustusamning við Strætó um þjónustu við viðskiptavini, ráðgjöf við leiðarkerfismál, </a:t>
            </a:r>
            <a:r>
              <a:rPr lang="is-IS" sz="2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símsvörun</a:t>
            </a:r>
            <a:r>
              <a:rPr lang="is-IS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eftirlit með verktökum, uppgjör við verktaka, fjölmiðlamál o.fl.</a:t>
            </a:r>
          </a:p>
          <a:p>
            <a:r>
              <a:rPr lang="is-I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Strætó fær mánaðarlega þóknun fyrir þjónustuna</a:t>
            </a:r>
            <a:r>
              <a:rPr lang="is-IS" dirty="0"/>
              <a:t>.</a:t>
            </a:r>
          </a:p>
          <a:p>
            <a:r>
              <a:rPr lang="is-IS" dirty="0"/>
              <a:t>„Saumlaus“ þjónusta fyrir viðskiptavini.</a:t>
            </a:r>
          </a:p>
          <a:p>
            <a:r>
              <a:rPr lang="is-IS" sz="2400" dirty="0">
                <a:latin typeface="Calibri" panose="020F0502020204030204" pitchFamily="34" charset="0"/>
                <a:cs typeface="Times New Roman" panose="02020603050405020304" pitchFamily="18" charset="0"/>
              </a:rPr>
              <a:t>Fjöldi leiða 26 og til viðbótar á sumrin (Vestfirðir) og fjölmennustu leiðirnar sem keyra í nágrannabyggðarlög höfuðborgarsvæðisins, þar af leið 55 stærst.</a:t>
            </a:r>
          </a:p>
        </p:txBody>
      </p:sp>
    </p:spTree>
    <p:extLst>
      <p:ext uri="{BB962C8B-B14F-4D97-AF65-F5344CB8AC3E}">
        <p14:creationId xmlns:p14="http://schemas.microsoft.com/office/powerpoint/2010/main" val="31755990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2">
            <a:extLst>
              <a:ext uri="{FF2B5EF4-FFF2-40B4-BE49-F238E27FC236}">
                <a16:creationId xmlns:a16="http://schemas.microsoft.com/office/drawing/2014/main" id="{EF84AB83-04B4-6527-00AB-25888F069E8E}"/>
              </a:ext>
            </a:extLst>
          </p:cNvPr>
          <p:cNvSpPr txBox="1">
            <a:spLocks/>
          </p:cNvSpPr>
          <p:nvPr/>
        </p:nvSpPr>
        <p:spPr>
          <a:xfrm>
            <a:off x="555810" y="362773"/>
            <a:ext cx="10515600" cy="9959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b="1" i="1" kern="1200" baseline="0">
                <a:solidFill>
                  <a:schemeClr val="tx1"/>
                </a:solidFill>
                <a:latin typeface="GT America Compressed Bold" pitchFamily="2" charset="77"/>
                <a:ea typeface="+mj-ea"/>
                <a:cs typeface="+mj-cs"/>
              </a:defRPr>
            </a:lvl1pPr>
          </a:lstStyle>
          <a:p>
            <a:r>
              <a:rPr lang="en-GB" sz="3733" i="0" dirty="0" err="1">
                <a:latin typeface="+mj-lt"/>
                <a:ea typeface="Verdana" panose="020B0604030504040204" pitchFamily="34" charset="0"/>
                <a:cs typeface="+mn-cs"/>
              </a:rPr>
              <a:t>Landsbyggðin</a:t>
            </a:r>
            <a:endParaRPr lang="en-IS" sz="3733" i="0" dirty="0">
              <a:latin typeface="+mj-lt"/>
              <a:ea typeface="Verdana" panose="020B0604030504040204" pitchFamily="34" charset="0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BBA73-A821-A416-7130-344AF2673F43}"/>
              </a:ext>
            </a:extLst>
          </p:cNvPr>
          <p:cNvSpPr txBox="1">
            <a:spLocks/>
          </p:cNvSpPr>
          <p:nvPr/>
        </p:nvSpPr>
        <p:spPr>
          <a:xfrm>
            <a:off x="555810" y="1358689"/>
            <a:ext cx="9588048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GT America Rg" pitchFamily="2" charset="77"/>
                <a:ea typeface="GT America Rg" pitchFamily="2" charset="77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7000"/>
              </a:lnSpc>
              <a:buNone/>
            </a:pPr>
            <a:endParaRPr lang="is-I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06D38B-5085-7C68-1E9E-513BE039EE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074" y="1634836"/>
            <a:ext cx="9209179" cy="3970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552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43BDF6-EBE6-EE47-BC2D-914B8A5DD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7854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5874</TotalTime>
  <Words>81</Words>
  <Application>Microsoft Office PowerPoint</Application>
  <PresentationFormat>Widescreen</PresentationFormat>
  <Paragraphs>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GT America Compressed Bold</vt:lpstr>
      <vt:lpstr>GT America Rg</vt:lpstr>
      <vt:lpstr>Symbol</vt:lpstr>
      <vt:lpstr>Office Theme</vt:lpstr>
      <vt:lpstr>1_Custom Design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Hafnarfjörður</dc:title>
  <dc:creator>Ragnheiður Einarsdóttir</dc:creator>
  <cp:lastModifiedBy>Herdís Steinarsdóttir</cp:lastModifiedBy>
  <cp:revision>22</cp:revision>
  <dcterms:created xsi:type="dcterms:W3CDTF">2023-01-02T15:46:21Z</dcterms:created>
  <dcterms:modified xsi:type="dcterms:W3CDTF">2023-05-02T15:19:01Z</dcterms:modified>
</cp:coreProperties>
</file>