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9" r:id="rId3"/>
    <p:sldId id="292" r:id="rId4"/>
    <p:sldId id="300" r:id="rId5"/>
    <p:sldId id="299" r:id="rId6"/>
    <p:sldId id="301" r:id="rId7"/>
    <p:sldId id="298" r:id="rId8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6F1"/>
    <a:srgbClr val="2CAFE7"/>
    <a:srgbClr val="60C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75061" autoAdjust="0"/>
  </p:normalViewPr>
  <p:slideViewPr>
    <p:cSldViewPr snapToGrid="0">
      <p:cViewPr varScale="1">
        <p:scale>
          <a:sx n="83" d="100"/>
          <a:sy n="83" d="100"/>
        </p:scale>
        <p:origin x="165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3C84-69D9-4859-9D6B-56369AF1EAB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D71EF-938D-46DF-8631-B9AFFEF9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9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D71EF-938D-46DF-8631-B9AFFEF91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D71EF-938D-46DF-8631-B9AFFEF91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D71EF-938D-46DF-8631-B9AFFEF91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D71EF-938D-46DF-8631-B9AFFEF91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1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D71EF-938D-46DF-8631-B9AFFEF919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D71EF-938D-46DF-8631-B9AFFEF919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02E13F-8043-496D-8CF0-3D6174715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197CC-155A-4105-ADFF-63B9327B3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122365"/>
            <a:ext cx="9144001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Suisse Int'l" panose="020B05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C7D35-3771-4618-A4EE-56C9611C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uisse Int'l" panose="020B0504000000000000" pitchFamily="34" charset="0"/>
              </a:defRPr>
            </a:lvl1pPr>
            <a:lvl2pPr marL="457206" indent="0" algn="ctr">
              <a:buNone/>
              <a:defRPr sz="1999"/>
            </a:lvl2pPr>
            <a:lvl3pPr marL="914412" indent="0" algn="ctr">
              <a:buNone/>
              <a:defRPr sz="1800"/>
            </a:lvl3pPr>
            <a:lvl4pPr marL="1371619" indent="0" algn="ctr">
              <a:buNone/>
              <a:defRPr sz="1600"/>
            </a:lvl4pPr>
            <a:lvl5pPr marL="1828825" indent="0" algn="ctr">
              <a:buNone/>
              <a:defRPr sz="1600"/>
            </a:lvl5pPr>
            <a:lvl6pPr marL="2286031" indent="0" algn="ctr">
              <a:buNone/>
              <a:defRPr sz="1600"/>
            </a:lvl6pPr>
            <a:lvl7pPr marL="2743237" indent="0" algn="ctr">
              <a:buNone/>
              <a:defRPr sz="1600"/>
            </a:lvl7pPr>
            <a:lvl8pPr marL="3200445" indent="0" algn="ctr">
              <a:buNone/>
              <a:defRPr sz="1600"/>
            </a:lvl8pPr>
            <a:lvl9pPr marL="365765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012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5954-E687-4F8C-A728-E485A744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757EB-0E09-4190-8904-9E5B03B37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1pPr>
            <a:lvl2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2pPr>
            <a:lvl3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3pPr>
            <a:lvl4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4pPr>
            <a:lvl5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018CC-0079-4A36-B5DC-6E2D477A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23.3.2023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A4212-8295-44B4-80CF-88D0405E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FE450-6911-4C2A-8D84-22198DBB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E218-10E8-4F47-8AAB-434184A13D0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265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28FBB-E4FC-4479-A19D-4597E47BF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B860B-8E4E-414F-AAB8-532689724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7AFD6-E5A8-43F9-A550-7E2177B3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23.3.2023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91E29-1BDF-461E-854B-338F662B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1E555-B9AF-47AC-9420-2A17D0C2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E218-10E8-4F47-8AAB-434184A13D0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17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14A8-B205-4792-B758-9AC16AA5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283E6-5587-4D6B-A29D-881768426D5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1pPr>
            <a:lvl2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2pPr>
            <a:lvl3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3pPr>
            <a:lvl4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4pPr>
            <a:lvl5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BF50-9DD7-40A2-8F1A-E3406D3D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fld id="{32145672-7F93-42C0-8C07-4CF89ECE4943}" type="datetimeFigureOut">
              <a:rPr lang="is-IS" smtClean="0"/>
              <a:pPr/>
              <a:t>23.3.2023</a:t>
            </a:fld>
            <a:endParaRPr lang="is-IS">
              <a:latin typeface="Suisse Int'l" panose="020B0504000000000000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BEE2-3D38-4661-8783-367456CE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endParaRPr lang="is-IS">
              <a:latin typeface="Suisse Int'l" panose="020B0504000000000000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DE5047B-A402-4D11-B2E4-33A8BAD07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6E2F780-42F4-4F71-BC8D-B46820970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" y="5805929"/>
            <a:ext cx="1087124" cy="10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9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97CC-155A-4105-ADFF-63B9327B3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122365"/>
            <a:ext cx="9144001" cy="2387600"/>
          </a:xfrm>
        </p:spPr>
        <p:txBody>
          <a:bodyPr anchor="b"/>
          <a:lstStyle>
            <a:lvl1pPr algn="ctr">
              <a:defRPr sz="4800"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C7D35-3771-4618-A4EE-56C9611C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>
                <a:latin typeface="Suisse Int'l" panose="020B0504000000000000" pitchFamily="34" charset="0"/>
              </a:defRPr>
            </a:lvl1pPr>
            <a:lvl2pPr marL="457206" indent="0" algn="ctr">
              <a:buNone/>
              <a:defRPr sz="1999"/>
            </a:lvl2pPr>
            <a:lvl3pPr marL="914412" indent="0" algn="ctr">
              <a:buNone/>
              <a:defRPr sz="1800"/>
            </a:lvl3pPr>
            <a:lvl4pPr marL="1371619" indent="0" algn="ctr">
              <a:buNone/>
              <a:defRPr sz="1600"/>
            </a:lvl4pPr>
            <a:lvl5pPr marL="1828825" indent="0" algn="ctr">
              <a:buNone/>
              <a:defRPr sz="1600"/>
            </a:lvl5pPr>
            <a:lvl6pPr marL="2286031" indent="0" algn="ctr">
              <a:buNone/>
              <a:defRPr sz="1600"/>
            </a:lvl6pPr>
            <a:lvl7pPr marL="2743237" indent="0" algn="ctr">
              <a:buNone/>
              <a:defRPr sz="1600"/>
            </a:lvl7pPr>
            <a:lvl8pPr marL="3200445" indent="0" algn="ctr">
              <a:buNone/>
              <a:defRPr sz="1600"/>
            </a:lvl8pPr>
            <a:lvl9pPr marL="365765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53A4B-0662-4F6D-980F-A4AEDB2A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fld id="{32145672-7F93-42C0-8C07-4CF89ECE4943}" type="datetimeFigureOut">
              <a:rPr lang="is-IS" smtClean="0"/>
              <a:pPr/>
              <a:t>23.3.2023</a:t>
            </a:fld>
            <a:endParaRPr lang="is-IS">
              <a:latin typeface="Suisse Int'l" panose="020B0504000000000000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944B3-2CD0-4F99-B12D-7FC50593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endParaRPr lang="is-IS">
              <a:latin typeface="Suisse Int'l" panose="020B0504000000000000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A50A26-E5A1-4EA3-93D1-F02D10E83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0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946A-E4DE-42DD-9AA4-5BDFCEBC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65D55-A80A-446D-BA4E-8052DC3B5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>
            <a:lvl1pPr marL="361954" indent="-361954"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1pPr>
            <a:lvl2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2pPr>
            <a:lvl3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3pPr>
            <a:lvl4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4pPr>
            <a:lvl5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A9B16-8565-4BD9-9D43-A6765EA0A0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1pPr>
            <a:lvl2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2pPr>
            <a:lvl3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3pPr>
            <a:lvl4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4pPr>
            <a:lvl5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04EB3-1F59-474A-B6F7-EB002B65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23.3.2023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79533-79D6-4020-925F-142EE169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C58772-2863-4117-AF95-94CB021C2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6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9962-918F-4DEF-971B-2BF54689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848DC-0E63-4A46-AA3D-85A3553FE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1999" b="1"/>
            </a:lvl2pPr>
            <a:lvl3pPr marL="914412" indent="0">
              <a:buNone/>
              <a:defRPr sz="1800" b="1"/>
            </a:lvl3pPr>
            <a:lvl4pPr marL="1371619" indent="0">
              <a:buNone/>
              <a:defRPr sz="1600" b="1"/>
            </a:lvl4pPr>
            <a:lvl5pPr marL="1828825" indent="0">
              <a:buNone/>
              <a:defRPr sz="1600" b="1"/>
            </a:lvl5pPr>
            <a:lvl6pPr marL="2286031" indent="0">
              <a:buNone/>
              <a:defRPr sz="1600" b="1"/>
            </a:lvl6pPr>
            <a:lvl7pPr marL="2743237" indent="0">
              <a:buNone/>
              <a:defRPr sz="1600" b="1"/>
            </a:lvl7pPr>
            <a:lvl8pPr marL="3200445" indent="0">
              <a:buNone/>
              <a:defRPr sz="1600" b="1"/>
            </a:lvl8pPr>
            <a:lvl9pPr marL="36576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E4D47-27EF-48A0-8A62-F7547D0810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 </a:t>
            </a:r>
            <a:r>
              <a:rPr lang="en-US" err="1"/>
              <a:t>econd</a:t>
            </a:r>
            <a:r>
              <a:rPr lang="en-US"/>
              <a:t>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ED38D-153C-4D9F-B08B-33ADA5631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1999" b="1"/>
            </a:lvl2pPr>
            <a:lvl3pPr marL="914412" indent="0">
              <a:buNone/>
              <a:defRPr sz="1800" b="1"/>
            </a:lvl3pPr>
            <a:lvl4pPr marL="1371619" indent="0">
              <a:buNone/>
              <a:defRPr sz="1600" b="1"/>
            </a:lvl4pPr>
            <a:lvl5pPr marL="1828825" indent="0">
              <a:buNone/>
              <a:defRPr sz="1600" b="1"/>
            </a:lvl5pPr>
            <a:lvl6pPr marL="2286031" indent="0">
              <a:buNone/>
              <a:defRPr sz="1600" b="1"/>
            </a:lvl6pPr>
            <a:lvl7pPr marL="2743237" indent="0">
              <a:buNone/>
              <a:defRPr sz="1600" b="1"/>
            </a:lvl7pPr>
            <a:lvl8pPr marL="3200445" indent="0">
              <a:buNone/>
              <a:defRPr sz="1600" b="1"/>
            </a:lvl8pPr>
            <a:lvl9pPr marL="36576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0F6F8-CFAC-4691-987A-0363F2F2D32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3B89E-3D1B-4E60-9C48-42546CDA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fld id="{32145672-7F93-42C0-8C07-4CF89ECE4943}" type="datetimeFigureOut">
              <a:rPr lang="is-IS" smtClean="0"/>
              <a:pPr/>
              <a:t>23.3.2023</a:t>
            </a:fld>
            <a:endParaRPr lang="is-IS">
              <a:latin typeface="Suisse Int'l" panose="020B0504000000000000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42D62-E832-4AC0-B3D6-51F9BE7B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endParaRPr lang="is-IS">
              <a:latin typeface="Suisse Int'l" panose="020B0504000000000000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D642492-C91D-49E3-92F4-D59E2A6B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DDABD63-563D-462F-8D66-5CBE4EA61C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" y="5727567"/>
            <a:ext cx="1335068" cy="12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0C4A-7389-42D1-A0D7-78F47C34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7A47B-4E4E-442F-9B88-323804F1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fld id="{32145672-7F93-42C0-8C07-4CF89ECE4943}" type="datetimeFigureOut">
              <a:rPr lang="is-IS" smtClean="0"/>
              <a:pPr/>
              <a:t>23.3.2023</a:t>
            </a:fld>
            <a:endParaRPr lang="is-IS">
              <a:latin typeface="Suisse Int'l" panose="020B0504000000000000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74D11-029B-4913-9F31-798A4082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endParaRPr lang="is-IS">
              <a:latin typeface="Suisse Int'l" panose="020B0504000000000000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49F062-4ED9-4B80-A6F7-E6BBF6381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4CF1C-88CD-48DF-A2ED-E76BE523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23.3.2023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2F228-FE3E-47EF-8623-9CCC40BA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28ED9C1-4A91-4BC1-9A0D-E46210AAF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2814-F527-428C-94DA-71514153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E504-4F90-4487-A071-0763066E3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449269" indent="-449269">
              <a:buFontTx/>
              <a:buBlip>
                <a:blip r:embed="rId2"/>
              </a:buBlip>
              <a:defRPr sz="3199">
                <a:latin typeface="Suisse Int'l" panose="020B0504000000000000" pitchFamily="34" charset="0"/>
              </a:defRPr>
            </a:lvl1pPr>
            <a:lvl2pPr>
              <a:buFontTx/>
              <a:buBlip>
                <a:blip r:embed="rId2"/>
              </a:buBlip>
              <a:defRPr sz="2800">
                <a:latin typeface="Suisse Int'l" panose="020B0504000000000000" pitchFamily="34" charset="0"/>
              </a:defRPr>
            </a:lvl2pPr>
            <a:lvl3pPr>
              <a:buFontTx/>
              <a:buBlip>
                <a:blip r:embed="rId2"/>
              </a:buBlip>
              <a:defRPr sz="2400">
                <a:latin typeface="Suisse Int'l" panose="020B0504000000000000" pitchFamily="34" charset="0"/>
              </a:defRPr>
            </a:lvl3pPr>
            <a:lvl4pPr>
              <a:buFontTx/>
              <a:buBlip>
                <a:blip r:embed="rId2"/>
              </a:buBlip>
              <a:defRPr sz="1999">
                <a:latin typeface="Suisse Int'l" panose="020B0504000000000000" pitchFamily="34" charset="0"/>
              </a:defRPr>
            </a:lvl4pPr>
            <a:lvl5pPr>
              <a:buFontTx/>
              <a:buBlip>
                <a:blip r:embed="rId2"/>
              </a:buBlip>
              <a:defRPr sz="1999">
                <a:latin typeface="Suisse Int'l" panose="020B0504000000000000" pitchFamily="34" charset="0"/>
              </a:defRPr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057E1-3AAA-42F6-A5A8-906E1655A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uisse Int'l" panose="020B0504000000000000" pitchFamily="34" charset="0"/>
              </a:defRPr>
            </a:lvl1pPr>
            <a:lvl2pPr marL="457206" indent="0">
              <a:buNone/>
              <a:defRPr sz="1400"/>
            </a:lvl2pPr>
            <a:lvl3pPr marL="914412" indent="0">
              <a:buNone/>
              <a:defRPr sz="1200"/>
            </a:lvl3pPr>
            <a:lvl4pPr marL="1371619" indent="0">
              <a:buNone/>
              <a:defRPr sz="1000"/>
            </a:lvl4pPr>
            <a:lvl5pPr marL="1828825" indent="0">
              <a:buNone/>
              <a:defRPr sz="1000"/>
            </a:lvl5pPr>
            <a:lvl6pPr marL="2286031" indent="0">
              <a:buNone/>
              <a:defRPr sz="1000"/>
            </a:lvl6pPr>
            <a:lvl7pPr marL="2743237" indent="0">
              <a:buNone/>
              <a:defRPr sz="1000"/>
            </a:lvl7pPr>
            <a:lvl8pPr marL="3200445" indent="0">
              <a:buNone/>
              <a:defRPr sz="1000"/>
            </a:lvl8pPr>
            <a:lvl9pPr marL="365765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DA8A7-A7A3-4C1E-B0BE-77BCDC85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23.3.2023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D7CE9-8B58-403B-AACD-D474CEEA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0ACB566-4760-462C-90FE-434D1E348A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ACB3-030E-4D6E-A60A-EE7A956D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AD395-A736-469D-B449-594CA3BD3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>
                <a:latin typeface="Suisse Int'l Medium" panose="020B0604000000000000" pitchFamily="34" charset="0"/>
              </a:defRPr>
            </a:lvl1pPr>
            <a:lvl2pPr marL="457206" indent="0">
              <a:buNone/>
              <a:defRPr sz="2800"/>
            </a:lvl2pPr>
            <a:lvl3pPr marL="914412" indent="0">
              <a:buNone/>
              <a:defRPr sz="2400"/>
            </a:lvl3pPr>
            <a:lvl4pPr marL="1371619" indent="0">
              <a:buNone/>
              <a:defRPr sz="1999"/>
            </a:lvl4pPr>
            <a:lvl5pPr marL="1828825" indent="0">
              <a:buNone/>
              <a:defRPr sz="1999"/>
            </a:lvl5pPr>
            <a:lvl6pPr marL="2286031" indent="0">
              <a:buNone/>
              <a:defRPr sz="1999"/>
            </a:lvl6pPr>
            <a:lvl7pPr marL="2743237" indent="0">
              <a:buNone/>
              <a:defRPr sz="1999"/>
            </a:lvl7pPr>
            <a:lvl8pPr marL="3200445" indent="0">
              <a:buNone/>
              <a:defRPr sz="1999"/>
            </a:lvl8pPr>
            <a:lvl9pPr marL="3657650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0DF78-6A3B-4879-AE16-B5806CF05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uisse Int'l" panose="020B0504000000000000" pitchFamily="34" charset="0"/>
              </a:defRPr>
            </a:lvl1pPr>
            <a:lvl2pPr marL="457206" indent="0">
              <a:buNone/>
              <a:defRPr sz="1400"/>
            </a:lvl2pPr>
            <a:lvl3pPr marL="914412" indent="0">
              <a:buNone/>
              <a:defRPr sz="1200"/>
            </a:lvl3pPr>
            <a:lvl4pPr marL="1371619" indent="0">
              <a:buNone/>
              <a:defRPr sz="1000"/>
            </a:lvl4pPr>
            <a:lvl5pPr marL="1828825" indent="0">
              <a:buNone/>
              <a:defRPr sz="1000"/>
            </a:lvl5pPr>
            <a:lvl6pPr marL="2286031" indent="0">
              <a:buNone/>
              <a:defRPr sz="1000"/>
            </a:lvl6pPr>
            <a:lvl7pPr marL="2743237" indent="0">
              <a:buNone/>
              <a:defRPr sz="1000"/>
            </a:lvl7pPr>
            <a:lvl8pPr marL="3200445" indent="0">
              <a:buNone/>
              <a:defRPr sz="1000"/>
            </a:lvl8pPr>
            <a:lvl9pPr marL="365765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64CA7-9F48-49B2-A9BB-E6C7CBA3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23.3.2023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AC065-4649-48B8-8D58-8805267F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877967E-540E-4336-8EEE-43CCB6681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BCD16-60C7-4AD4-9563-573E722C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is-I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2C83C-904A-4CF7-890E-CE5BBD3DB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noProof="0"/>
              <a:t> </a:t>
            </a:r>
            <a:r>
              <a:rPr lang="is-IS" noProof="0" err="1"/>
              <a:t>Click</a:t>
            </a:r>
            <a:r>
              <a:rPr lang="is-IS" noProof="0"/>
              <a:t> </a:t>
            </a:r>
            <a:r>
              <a:rPr lang="is-IS" noProof="0" err="1"/>
              <a:t>to</a:t>
            </a:r>
            <a:r>
              <a:rPr lang="is-IS" noProof="0"/>
              <a:t> </a:t>
            </a:r>
            <a:r>
              <a:rPr lang="is-IS" noProof="0" err="1"/>
              <a:t>edit</a:t>
            </a:r>
            <a:r>
              <a:rPr lang="is-IS" noProof="0"/>
              <a:t> Master </a:t>
            </a:r>
            <a:r>
              <a:rPr lang="is-IS" noProof="0" err="1"/>
              <a:t>text</a:t>
            </a:r>
            <a:r>
              <a:rPr lang="is-IS" noProof="0"/>
              <a:t> </a:t>
            </a:r>
            <a:r>
              <a:rPr lang="is-IS" noProof="0" err="1"/>
              <a:t>styles</a:t>
            </a:r>
            <a:endParaRPr lang="is-IS" noProof="0"/>
          </a:p>
          <a:p>
            <a:pPr lvl="1"/>
            <a:r>
              <a:rPr lang="is-IS" noProof="0"/>
              <a:t> </a:t>
            </a:r>
            <a:r>
              <a:rPr lang="is-IS" noProof="0" err="1"/>
              <a:t>Second</a:t>
            </a:r>
            <a:r>
              <a:rPr lang="is-IS" noProof="0"/>
              <a:t> </a:t>
            </a:r>
            <a:r>
              <a:rPr lang="is-IS" noProof="0" err="1"/>
              <a:t>level</a:t>
            </a:r>
            <a:endParaRPr lang="is-IS" noProof="0"/>
          </a:p>
          <a:p>
            <a:pPr lvl="2"/>
            <a:r>
              <a:rPr lang="is-IS" noProof="0"/>
              <a:t> </a:t>
            </a:r>
            <a:r>
              <a:rPr lang="is-IS" noProof="0" err="1"/>
              <a:t>Third</a:t>
            </a:r>
            <a:r>
              <a:rPr lang="is-IS" noProof="0"/>
              <a:t> </a:t>
            </a:r>
            <a:r>
              <a:rPr lang="is-IS" noProof="0" err="1"/>
              <a:t>level</a:t>
            </a:r>
            <a:endParaRPr lang="is-IS" noProof="0"/>
          </a:p>
          <a:p>
            <a:pPr lvl="3"/>
            <a:r>
              <a:rPr lang="is-IS" noProof="0" err="1"/>
              <a:t>Fourth</a:t>
            </a:r>
            <a:r>
              <a:rPr lang="is-IS" noProof="0"/>
              <a:t> </a:t>
            </a:r>
            <a:r>
              <a:rPr lang="is-IS" noProof="0" err="1"/>
              <a:t>level</a:t>
            </a:r>
            <a:endParaRPr lang="is-IS" noProof="0"/>
          </a:p>
          <a:p>
            <a:pPr lvl="4"/>
            <a:r>
              <a:rPr lang="is-IS" noProof="0" err="1"/>
              <a:t>Fifth</a:t>
            </a:r>
            <a:r>
              <a:rPr lang="is-IS" noProof="0"/>
              <a:t> </a:t>
            </a:r>
            <a:r>
              <a:rPr lang="is-IS" noProof="0" err="1"/>
              <a:t>level</a:t>
            </a:r>
            <a:endParaRPr lang="is-I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AA6FF-7295-451F-A7D9-D5BEBE2DB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5672-7F93-42C0-8C07-4CF89ECE4943}" type="datetimeFigureOut">
              <a:rPr lang="is-IS" smtClean="0"/>
              <a:t>23.3.2023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42392-B036-48FA-99AE-851EC4C62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AE29D-2385-465A-9870-19DCC02F3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E218-10E8-4F47-8AAB-434184A13D0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09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rgbClr val="00B0F0"/>
          </a:solidFill>
          <a:latin typeface="Suisse Int'l Medium" panose="020B0604000000000000" pitchFamily="34" charset="0"/>
          <a:ea typeface="+mj-ea"/>
          <a:cs typeface="+mj-cs"/>
        </a:defRPr>
      </a:lvl1pPr>
    </p:titleStyle>
    <p:bodyStyle>
      <a:lvl1pPr marL="228604" indent="-228604" algn="l" defTabSz="914412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2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2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2" indent="-228604" algn="l" defTabSz="914412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8" indent="-228604" algn="l" defTabSz="914412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5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1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6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5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2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9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5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1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7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5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0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92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5210-A68C-4DC2-8D19-DAB7E444D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002421"/>
            <a:ext cx="5181600" cy="48555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Fatlaðir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aldraðir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lögheimili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í Reykjavík,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Seltjarnarnesi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Mosfellsbæ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Garðabæ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Félagsþjónusta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hvers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sveitarfélags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ákveður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fær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þjónustuna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A1F99-C0A8-928B-D9C1-5636167324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/>
          <a:stretch/>
        </p:blipFill>
        <p:spPr bwMode="auto">
          <a:xfrm>
            <a:off x="6458096" y="2356643"/>
            <a:ext cx="4236912" cy="3558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ill 3">
            <a:extLst>
              <a:ext uri="{FF2B5EF4-FFF2-40B4-BE49-F238E27FC236}">
                <a16:creationId xmlns:a16="http://schemas.microsoft.com/office/drawing/2014/main" id="{55BEB3F3-591B-8A93-46B8-29C2E6FF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37"/>
            <a:ext cx="10515600" cy="1325563"/>
          </a:xfrm>
        </p:spPr>
        <p:txBody>
          <a:bodyPr/>
          <a:lstStyle/>
          <a:p>
            <a:r>
              <a:rPr lang="is-I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Hverjir eru í</a:t>
            </a:r>
            <a:r>
              <a:rPr lang="is-I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Bein tengilína 7">
            <a:extLst>
              <a:ext uri="{FF2B5EF4-FFF2-40B4-BE49-F238E27FC236}">
                <a16:creationId xmlns:a16="http://schemas.microsoft.com/office/drawing/2014/main" id="{CA8E583F-D6AA-92EB-A8FF-D633F6A3F175}"/>
              </a:ext>
            </a:extLst>
          </p:cNvPr>
          <p:cNvCxnSpPr/>
          <p:nvPr/>
        </p:nvCxnSpPr>
        <p:spPr>
          <a:xfrm>
            <a:off x="0" y="1656000"/>
            <a:ext cx="12192000" cy="0"/>
          </a:xfrm>
          <a:prstGeom prst="line">
            <a:avLst/>
          </a:prstGeom>
          <a:ln w="76200">
            <a:solidFill>
              <a:srgbClr val="14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08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A1A2-D344-7B75-2923-06590359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3043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Ferðafjöldi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BF72-A6E4-3281-28AC-AB1040716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073387"/>
            <a:ext cx="5181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380.000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ferðir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Ferðafjöldi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virka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er 1.550-1.850 á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veturna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Eknir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rúmlega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milljónir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km á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Notendum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hægt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fjölgandi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janúar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2D2993-8A2A-EBEA-0619-748818D623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3192" y="2490771"/>
            <a:ext cx="4630606" cy="2711229"/>
          </a:xfrm>
        </p:spPr>
      </p:pic>
      <p:cxnSp>
        <p:nvCxnSpPr>
          <p:cNvPr id="5" name="Bein tengilína 4">
            <a:extLst>
              <a:ext uri="{FF2B5EF4-FFF2-40B4-BE49-F238E27FC236}">
                <a16:creationId xmlns:a16="http://schemas.microsoft.com/office/drawing/2014/main" id="{06AFEA58-BF01-68DD-4CA9-EAC26863B513}"/>
              </a:ext>
            </a:extLst>
          </p:cNvPr>
          <p:cNvCxnSpPr/>
          <p:nvPr/>
        </p:nvCxnSpPr>
        <p:spPr>
          <a:xfrm>
            <a:off x="0" y="1656000"/>
            <a:ext cx="12192000" cy="0"/>
          </a:xfrm>
          <a:prstGeom prst="line">
            <a:avLst/>
          </a:prstGeom>
          <a:ln w="76200">
            <a:solidFill>
              <a:srgbClr val="14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46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5210-A68C-4DC2-8D19-DAB7E444D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176225"/>
            <a:ext cx="4094545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Um 1100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ferðir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fatlaða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Yfir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aldraðir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Yfir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100 með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nemakort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skólabörn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hjólastól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EF717-DA80-73F1-5423-3D9DBF891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302" y="2685334"/>
            <a:ext cx="5531500" cy="2475344"/>
          </a:xfrm>
          <a:prstGeom prst="rect">
            <a:avLst/>
          </a:prstGeom>
          <a:noFill/>
        </p:spPr>
      </p:pic>
      <p:sp>
        <p:nvSpPr>
          <p:cNvPr id="4" name="Titill 3">
            <a:extLst>
              <a:ext uri="{FF2B5EF4-FFF2-40B4-BE49-F238E27FC236}">
                <a16:creationId xmlns:a16="http://schemas.microsoft.com/office/drawing/2014/main" id="{5DDABDE3-9BAA-9F6D-2AA0-4E42AA1E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37"/>
            <a:ext cx="10515600" cy="1325563"/>
          </a:xfrm>
        </p:spPr>
        <p:txBody>
          <a:bodyPr/>
          <a:lstStyle/>
          <a:p>
            <a:r>
              <a:rPr lang="is-I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Dæmigerður dagur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Bein tengilína 4">
            <a:extLst>
              <a:ext uri="{FF2B5EF4-FFF2-40B4-BE49-F238E27FC236}">
                <a16:creationId xmlns:a16="http://schemas.microsoft.com/office/drawing/2014/main" id="{DA645918-00DA-C841-BF89-E91E66D85CF0}"/>
              </a:ext>
            </a:extLst>
          </p:cNvPr>
          <p:cNvCxnSpPr/>
          <p:nvPr/>
        </p:nvCxnSpPr>
        <p:spPr>
          <a:xfrm>
            <a:off x="0" y="1656000"/>
            <a:ext cx="12192000" cy="0"/>
          </a:xfrm>
          <a:prstGeom prst="line">
            <a:avLst/>
          </a:prstGeom>
          <a:ln w="76200">
            <a:solidFill>
              <a:srgbClr val="14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1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5210-A68C-4DC2-8D19-DAB7E444D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524" y="2850388"/>
            <a:ext cx="5181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bílar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lyftu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hjólastóla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og sex í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sæti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Mannekla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meðal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bílstjóra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veldur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því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illa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gengur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að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fullmanna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flotann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Leigubílar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umfram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ferðir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undanþágu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verkfallinu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CB17DB-1B31-A515-2570-D52FEB5D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369092"/>
            <a:ext cx="5181600" cy="3264407"/>
          </a:xfrm>
          <a:prstGeom prst="rect">
            <a:avLst/>
          </a:prstGeom>
          <a:noFill/>
        </p:spPr>
      </p:pic>
      <p:sp>
        <p:nvSpPr>
          <p:cNvPr id="5" name="Titill 4">
            <a:extLst>
              <a:ext uri="{FF2B5EF4-FFF2-40B4-BE49-F238E27FC236}">
                <a16:creationId xmlns:a16="http://schemas.microsoft.com/office/drawing/2014/main" id="{6F853469-8CB8-AB27-7F0D-7704D236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850"/>
            <a:ext cx="10515600" cy="1325563"/>
          </a:xfrm>
        </p:spPr>
        <p:txBody>
          <a:bodyPr/>
          <a:lstStyle/>
          <a:p>
            <a:r>
              <a:rPr lang="is-I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Flotinn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Bein tengilína 6">
            <a:extLst>
              <a:ext uri="{FF2B5EF4-FFF2-40B4-BE49-F238E27FC236}">
                <a16:creationId xmlns:a16="http://schemas.microsoft.com/office/drawing/2014/main" id="{5E161C06-2907-5079-92CE-F6070ADC0000}"/>
              </a:ext>
            </a:extLst>
          </p:cNvPr>
          <p:cNvCxnSpPr/>
          <p:nvPr/>
        </p:nvCxnSpPr>
        <p:spPr>
          <a:xfrm>
            <a:off x="0" y="1656000"/>
            <a:ext cx="12192000" cy="0"/>
          </a:xfrm>
          <a:prstGeom prst="line">
            <a:avLst/>
          </a:prstGeom>
          <a:ln w="76200">
            <a:solidFill>
              <a:srgbClr val="14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91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886BCBBD-2F61-8CF1-9A7F-A0BE2398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37"/>
            <a:ext cx="10515600" cy="1325563"/>
          </a:xfrm>
        </p:spPr>
        <p:txBody>
          <a:bodyPr/>
          <a:lstStyle/>
          <a:p>
            <a:r>
              <a:rPr lang="is-I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Helstu</a:t>
            </a:r>
            <a:r>
              <a:rPr lang="is-I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reglur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F8FBA99E-BD2A-4BF5-E980-FA35C2908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7670"/>
            <a:ext cx="10515600" cy="472563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Tveggja tíma fyrirvari á pöntun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Anddyri í anddyri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Bíllinn kemur á bilinu 5 mín fyrir eða 10 mín eftir og bíður í 3 mínútur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Börn yngri en 6 ára fylgja foreldrum frítt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Má taka með sér gesti og greiðir þá þjónustuþeginn gjaldið þeirra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Allan aukabúnað þurfa farþegar að útvega sjálfir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Ferðafjöldi ótakmarkaður hjá fötluðum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Reynt er að samnýta ferðir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Bein tengilína 4">
            <a:extLst>
              <a:ext uri="{FF2B5EF4-FFF2-40B4-BE49-F238E27FC236}">
                <a16:creationId xmlns:a16="http://schemas.microsoft.com/office/drawing/2014/main" id="{DE0E7DEF-D6DE-3300-3C37-21871988F1A9}"/>
              </a:ext>
            </a:extLst>
          </p:cNvPr>
          <p:cNvCxnSpPr/>
          <p:nvPr/>
        </p:nvCxnSpPr>
        <p:spPr>
          <a:xfrm>
            <a:off x="0" y="1656000"/>
            <a:ext cx="12192000" cy="0"/>
          </a:xfrm>
          <a:prstGeom prst="line">
            <a:avLst/>
          </a:prstGeom>
          <a:ln w="76200">
            <a:solidFill>
              <a:srgbClr val="14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4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6CAD-B1CF-5424-E0BC-5E9DA80C3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37146"/>
            <a:ext cx="7611319" cy="482085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Grunnskólabörn frítt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Nemakort 45.000 kr.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Fatlaðir 275 kr. ef ekki pantað samdægurs og utan opnunartíma þjónustuvers. Annars 550 kr.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Gjald eldri borgara er mismunandi eftir sveitarfélögunum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ill 6">
            <a:extLst>
              <a:ext uri="{FF2B5EF4-FFF2-40B4-BE49-F238E27FC236}">
                <a16:creationId xmlns:a16="http://schemas.microsoft.com/office/drawing/2014/main" id="{E371BA73-3E53-BCD5-058F-EB6A67F3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37"/>
            <a:ext cx="10515600" cy="1325563"/>
          </a:xfrm>
        </p:spPr>
        <p:txBody>
          <a:bodyPr/>
          <a:lstStyle/>
          <a:p>
            <a:r>
              <a:rPr lang="is-I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Gjaldskrá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Bein tengilína 7">
            <a:extLst>
              <a:ext uri="{FF2B5EF4-FFF2-40B4-BE49-F238E27FC236}">
                <a16:creationId xmlns:a16="http://schemas.microsoft.com/office/drawing/2014/main" id="{928E1FCC-6AF7-0771-AE96-85F597A32FA0}"/>
              </a:ext>
            </a:extLst>
          </p:cNvPr>
          <p:cNvCxnSpPr/>
          <p:nvPr/>
        </p:nvCxnSpPr>
        <p:spPr>
          <a:xfrm>
            <a:off x="0" y="1656000"/>
            <a:ext cx="12192000" cy="0"/>
          </a:xfrm>
          <a:prstGeom prst="line">
            <a:avLst/>
          </a:prstGeom>
          <a:ln w="76200">
            <a:solidFill>
              <a:srgbClr val="14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EBACF24-E8A8-4128-9FD9-01BF48E477AB}" vid="{8A8DF4E4-06F4-4EE1-813F-A5E864D1B2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4262</TotalTime>
  <Words>207</Words>
  <Application>Microsoft Office PowerPoint</Application>
  <PresentationFormat>Widescreen</PresentationFormat>
  <Paragraphs>43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Suisse Int'l</vt:lpstr>
      <vt:lpstr>Suisse Int'l Medium</vt:lpstr>
      <vt:lpstr>Office Theme</vt:lpstr>
      <vt:lpstr>PowerPoint Presentation</vt:lpstr>
      <vt:lpstr>Hverjir eru í Pant</vt:lpstr>
      <vt:lpstr>Ferðafjöldi</vt:lpstr>
      <vt:lpstr>Dæmigerður dagur</vt:lpstr>
      <vt:lpstr>Flotinn</vt:lpstr>
      <vt:lpstr>Helstu reglur</vt:lpstr>
      <vt:lpstr>Gjaldskrá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Tilraunaverkefni í Mosfellsdal</dc:title>
  <dc:creator>Erlendur Pálsson</dc:creator>
  <cp:lastModifiedBy>Herdís Steinarsdóttir</cp:lastModifiedBy>
  <cp:revision>16</cp:revision>
  <dcterms:created xsi:type="dcterms:W3CDTF">2021-02-08T14:46:00Z</dcterms:created>
  <dcterms:modified xsi:type="dcterms:W3CDTF">2023-03-23T08:48:52Z</dcterms:modified>
</cp:coreProperties>
</file>