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82" r:id="rId3"/>
    <p:sldId id="276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/>
    <p:restoredTop sz="94634"/>
  </p:normalViewPr>
  <p:slideViewPr>
    <p:cSldViewPr snapToGrid="0" snapToObjects="1">
      <p:cViewPr varScale="1">
        <p:scale>
          <a:sx n="89" d="100"/>
          <a:sy n="8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61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63" r:id="rId15"/>
    <p:sldLayoutId id="2147483662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4" y="1788574"/>
            <a:ext cx="7559927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3200" dirty="0">
                <a:latin typeface="PF Din Text Cond Pro XBlack" panose="02000500000000090004" pitchFamily="2" charset="0"/>
              </a:rPr>
              <a:t>Menningarnótt og aðrir hátíðisdagar</a:t>
            </a:r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3328894" y="2018687"/>
            <a:ext cx="6537852" cy="227442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44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16. september 2022</a:t>
            </a: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914A-2044-492D-9F27-F37AB4A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Menningarnótt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C016-98A6-4FA3-81BA-E42E398A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169894"/>
            <a:ext cx="8196695" cy="3180433"/>
          </a:xfrm>
        </p:spPr>
        <p:txBody>
          <a:bodyPr>
            <a:normAutofit fontScale="70000" lnSpcReduction="20000"/>
          </a:bodyPr>
          <a:lstStyle/>
          <a:p>
            <a:endParaRPr lang="is-IS" dirty="0">
              <a:highlight>
                <a:srgbClr val="FFFF00"/>
              </a:highlight>
            </a:endParaRPr>
          </a:p>
          <a:p>
            <a:r>
              <a:rPr lang="is-IS" dirty="0"/>
              <a:t>Gert ráð fyrir í áætlunum að frítt sé í strætó á menningarnótt </a:t>
            </a:r>
            <a:r>
              <a:rPr lang="is-IS" dirty="0" err="1"/>
              <a:t>m.v</a:t>
            </a:r>
            <a:r>
              <a:rPr lang="is-IS" dirty="0"/>
              <a:t>. hefðbundna laugardagsáætlun.</a:t>
            </a:r>
          </a:p>
          <a:p>
            <a:r>
              <a:rPr lang="is-IS" dirty="0"/>
              <a:t>Ráðist var í að fjölga vögnum töluvert núna, en sá kostnaður leggst alfarið á Strætó.</a:t>
            </a:r>
          </a:p>
          <a:p>
            <a:r>
              <a:rPr lang="is-IS" dirty="0"/>
              <a:t>Miðað við fjöldann sem sækir Menningarnótt er viðbúið að áfram verði fólki vísað frá vegna takmarkaðrar afkastagetu.</a:t>
            </a:r>
          </a:p>
          <a:p>
            <a:r>
              <a:rPr lang="is-IS" dirty="0"/>
              <a:t>Nauðsynlegt að akstur á laugardeginum verði miðaður við tíðni á virkum dögum, helst 15 mín. tíðni allan daginn.</a:t>
            </a:r>
          </a:p>
          <a:p>
            <a:r>
              <a:rPr lang="is-IS" dirty="0"/>
              <a:t>Þessa aukningu þarf að fjármagna.</a:t>
            </a:r>
          </a:p>
          <a:p>
            <a:r>
              <a:rPr lang="is-IS" dirty="0"/>
              <a:t>Mun ekki leysa afkastagetuvandamálið en minnkar mögulega frávísun.</a:t>
            </a:r>
          </a:p>
          <a:p>
            <a:r>
              <a:rPr lang="is-IS" dirty="0"/>
              <a:t>Athuga hvað gera á aðra daga, svo 17. júní, Reykjavik </a:t>
            </a:r>
            <a:r>
              <a:rPr lang="is-IS" dirty="0" err="1"/>
              <a:t>Pride</a:t>
            </a:r>
            <a:r>
              <a:rPr lang="is-IS" dirty="0"/>
              <a:t>, sjómannadaginn. </a:t>
            </a:r>
          </a:p>
          <a:p>
            <a:r>
              <a:rPr lang="is-IS" dirty="0"/>
              <a:t>Þessa daga kostar í strætó en á ákveðnum tímapunktum ræður kerfið ekki við álagið.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11722</TotalTime>
  <Words>133</Words>
  <Application>Microsoft Office PowerPoint</Application>
  <PresentationFormat>On-screen Show (16:9)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PF Din Text Cond Pro XBlack</vt:lpstr>
      <vt:lpstr>PFDinTextCondPro-Bold</vt:lpstr>
      <vt:lpstr>Verdana</vt:lpstr>
      <vt:lpstr>Office Theme</vt:lpstr>
      <vt:lpstr>PowerPoint Presentation</vt:lpstr>
      <vt:lpstr>Menningarnótt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146</cp:revision>
  <dcterms:created xsi:type="dcterms:W3CDTF">2016-12-15T10:29:52Z</dcterms:created>
  <dcterms:modified xsi:type="dcterms:W3CDTF">2022-10-13T15:46:41Z</dcterms:modified>
</cp:coreProperties>
</file>